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5F5F5F"/>
    <a:srgbClr val="304439"/>
    <a:srgbClr val="24382A"/>
    <a:srgbClr val="001400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68" autoAdjust="0"/>
    <p:restoredTop sz="86430" autoAdjust="0"/>
  </p:normalViewPr>
  <p:slideViewPr>
    <p:cSldViewPr>
      <p:cViewPr varScale="1">
        <p:scale>
          <a:sx n="146" d="100"/>
          <a:sy n="146" d="100"/>
        </p:scale>
        <p:origin x="-2600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7" d="100"/>
          <a:sy n="127" d="100"/>
        </p:scale>
        <p:origin x="-4936" y="-6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654D92-0C86-45B4-9481-BEC097328AE8}" type="datetimeFigureOut">
              <a:rPr lang="sv-SE" smtClean="0"/>
              <a:pPr/>
              <a:t>2021-06-13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7FDA7A-9C2E-4686-93F5-E3957FD57086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AFE4E-4B57-44C2-A39E-AE2EC51B898E}" type="datetimeFigureOut">
              <a:rPr lang="sv-SE" smtClean="0"/>
              <a:pPr/>
              <a:t>2021-06-13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4A0A1-5029-4417-BE15-C72CD35FBE9A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4A0A1-5029-4417-BE15-C72CD35FBE9A}" type="slidenum">
              <a:rPr lang="sv-SE" smtClean="0"/>
              <a:pPr/>
              <a:t>1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6E5E9-B812-4E41-8EAB-DEE0FF90AD56}" type="datetimeFigureOut">
              <a:rPr lang="sv-SE" smtClean="0"/>
              <a:pPr/>
              <a:t>2021-06-13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588B-F781-4744-92A7-D316254F1DC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6E5E9-B812-4E41-8EAB-DEE0FF90AD56}" type="datetimeFigureOut">
              <a:rPr lang="sv-SE" smtClean="0"/>
              <a:pPr/>
              <a:t>2021-06-13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588B-F781-4744-92A7-D316254F1DC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6E5E9-B812-4E41-8EAB-DEE0FF90AD56}" type="datetimeFigureOut">
              <a:rPr lang="sv-SE" smtClean="0"/>
              <a:pPr/>
              <a:t>2021-06-13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588B-F781-4744-92A7-D316254F1DC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6E5E9-B812-4E41-8EAB-DEE0FF90AD56}" type="datetimeFigureOut">
              <a:rPr lang="sv-SE" smtClean="0"/>
              <a:pPr/>
              <a:t>2021-06-13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588B-F781-4744-92A7-D316254F1DC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6E5E9-B812-4E41-8EAB-DEE0FF90AD56}" type="datetimeFigureOut">
              <a:rPr lang="sv-SE" smtClean="0"/>
              <a:pPr/>
              <a:t>2021-06-13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588B-F781-4744-92A7-D316254F1DC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6E5E9-B812-4E41-8EAB-DEE0FF90AD56}" type="datetimeFigureOut">
              <a:rPr lang="sv-SE" smtClean="0"/>
              <a:pPr/>
              <a:t>2021-06-13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588B-F781-4744-92A7-D316254F1DC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6E5E9-B812-4E41-8EAB-DEE0FF90AD56}" type="datetimeFigureOut">
              <a:rPr lang="sv-SE" smtClean="0"/>
              <a:pPr/>
              <a:t>2021-06-13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588B-F781-4744-92A7-D316254F1DC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6E5E9-B812-4E41-8EAB-DEE0FF90AD56}" type="datetimeFigureOut">
              <a:rPr lang="sv-SE" smtClean="0"/>
              <a:pPr/>
              <a:t>2021-06-13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588B-F781-4744-92A7-D316254F1DC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6E5E9-B812-4E41-8EAB-DEE0FF90AD56}" type="datetimeFigureOut">
              <a:rPr lang="sv-SE" smtClean="0"/>
              <a:pPr/>
              <a:t>2021-06-13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588B-F781-4744-92A7-D316254F1DC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6E5E9-B812-4E41-8EAB-DEE0FF90AD56}" type="datetimeFigureOut">
              <a:rPr lang="sv-SE" smtClean="0"/>
              <a:pPr/>
              <a:t>2021-06-13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588B-F781-4744-92A7-D316254F1DC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6E5E9-B812-4E41-8EAB-DEE0FF90AD56}" type="datetimeFigureOut">
              <a:rPr lang="sv-SE" smtClean="0"/>
              <a:pPr/>
              <a:t>2021-06-13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588B-F781-4744-92A7-D316254F1DC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6E5E9-B812-4E41-8EAB-DEE0FF90AD56}" type="datetimeFigureOut">
              <a:rPr lang="sv-SE" smtClean="0"/>
              <a:pPr/>
              <a:t>2021-06-13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C588B-F781-4744-92A7-D316254F1DC4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Rektangel 132"/>
          <p:cNvSpPr/>
          <p:nvPr/>
        </p:nvSpPr>
        <p:spPr>
          <a:xfrm>
            <a:off x="2699792" y="4077072"/>
            <a:ext cx="1440160" cy="144016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Rektangel 38"/>
          <p:cNvSpPr/>
          <p:nvPr/>
        </p:nvSpPr>
        <p:spPr>
          <a:xfrm>
            <a:off x="5220072" y="1484784"/>
            <a:ext cx="2808312" cy="302433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Rektangel med rundade hörn 35"/>
          <p:cNvSpPr/>
          <p:nvPr/>
        </p:nvSpPr>
        <p:spPr>
          <a:xfrm>
            <a:off x="6660232" y="1484784"/>
            <a:ext cx="914400" cy="50405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Rektangel med rundade hörn 34"/>
          <p:cNvSpPr/>
          <p:nvPr/>
        </p:nvSpPr>
        <p:spPr>
          <a:xfrm>
            <a:off x="5724128" y="1484784"/>
            <a:ext cx="914400" cy="50405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med rundade hörn 3"/>
          <p:cNvSpPr/>
          <p:nvPr/>
        </p:nvSpPr>
        <p:spPr>
          <a:xfrm>
            <a:off x="899592" y="1772816"/>
            <a:ext cx="914400" cy="9144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ektangel 4"/>
          <p:cNvSpPr/>
          <p:nvPr/>
        </p:nvSpPr>
        <p:spPr>
          <a:xfrm>
            <a:off x="2915816" y="1268760"/>
            <a:ext cx="962123" cy="1200329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sv-SE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▽</a:t>
            </a:r>
            <a:endParaRPr lang="sv-SE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Rektangel 12"/>
          <p:cNvSpPr/>
          <p:nvPr/>
        </p:nvSpPr>
        <p:spPr>
          <a:xfrm>
            <a:off x="2745781" y="1916832"/>
            <a:ext cx="962123" cy="1200329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sv-SE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◁</a:t>
            </a:r>
            <a:endParaRPr lang="sv-SE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Rektangel 13"/>
          <p:cNvSpPr/>
          <p:nvPr/>
        </p:nvSpPr>
        <p:spPr>
          <a:xfrm>
            <a:off x="2843808" y="404664"/>
            <a:ext cx="962123" cy="1200329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sv-SE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△</a:t>
            </a:r>
            <a:endParaRPr lang="sv-SE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Rektangel 14"/>
          <p:cNvSpPr/>
          <p:nvPr/>
        </p:nvSpPr>
        <p:spPr>
          <a:xfrm>
            <a:off x="2817789" y="2852936"/>
            <a:ext cx="962123" cy="1200329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sv-SE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▷</a:t>
            </a:r>
            <a:endParaRPr lang="sv-SE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Likbent triangel 16"/>
          <p:cNvSpPr/>
          <p:nvPr/>
        </p:nvSpPr>
        <p:spPr>
          <a:xfrm rot="16200000">
            <a:off x="4210816" y="333800"/>
            <a:ext cx="1060704" cy="914400"/>
          </a:xfrm>
          <a:prstGeom prst="triangle">
            <a:avLst/>
          </a:prstGeom>
          <a:solidFill>
            <a:srgbClr val="C00000"/>
          </a:solidFill>
          <a:ln w="76200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8" name="Rektangel med rundade hörn 17"/>
          <p:cNvSpPr/>
          <p:nvPr/>
        </p:nvSpPr>
        <p:spPr>
          <a:xfrm>
            <a:off x="5724128" y="3501008"/>
            <a:ext cx="914400" cy="50405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Rektangel med rundade hörn 18"/>
          <p:cNvSpPr/>
          <p:nvPr/>
        </p:nvSpPr>
        <p:spPr>
          <a:xfrm>
            <a:off x="6156176" y="2996952"/>
            <a:ext cx="914400" cy="504056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Rektangel med rundade hörn 19"/>
          <p:cNvSpPr/>
          <p:nvPr/>
        </p:nvSpPr>
        <p:spPr>
          <a:xfrm>
            <a:off x="6660232" y="3501008"/>
            <a:ext cx="914400" cy="50405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Rektangel med rundade hörn 20"/>
          <p:cNvSpPr/>
          <p:nvPr/>
        </p:nvSpPr>
        <p:spPr>
          <a:xfrm>
            <a:off x="5220072" y="2996952"/>
            <a:ext cx="914400" cy="504056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Rektangel med rundade hörn 21"/>
          <p:cNvSpPr/>
          <p:nvPr/>
        </p:nvSpPr>
        <p:spPr>
          <a:xfrm>
            <a:off x="7092280" y="2996952"/>
            <a:ext cx="914400" cy="50405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Rektangel med rundade hörn 22"/>
          <p:cNvSpPr/>
          <p:nvPr/>
        </p:nvSpPr>
        <p:spPr>
          <a:xfrm>
            <a:off x="5220072" y="4005064"/>
            <a:ext cx="914400" cy="50405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Rektangel med rundade hörn 23"/>
          <p:cNvSpPr/>
          <p:nvPr/>
        </p:nvSpPr>
        <p:spPr>
          <a:xfrm>
            <a:off x="6156176" y="4005064"/>
            <a:ext cx="914400" cy="50405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Rektangel med rundade hörn 24"/>
          <p:cNvSpPr/>
          <p:nvPr/>
        </p:nvSpPr>
        <p:spPr>
          <a:xfrm>
            <a:off x="7092280" y="4005064"/>
            <a:ext cx="914400" cy="50405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Rektangel med rundade hörn 25"/>
          <p:cNvSpPr/>
          <p:nvPr/>
        </p:nvSpPr>
        <p:spPr>
          <a:xfrm>
            <a:off x="7596336" y="3501008"/>
            <a:ext cx="914400" cy="504056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Rektangel med rundade hörn 26"/>
          <p:cNvSpPr/>
          <p:nvPr/>
        </p:nvSpPr>
        <p:spPr>
          <a:xfrm>
            <a:off x="4788024" y="3501008"/>
            <a:ext cx="914400" cy="504056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Rektangel med rundade hörn 27"/>
          <p:cNvSpPr/>
          <p:nvPr/>
        </p:nvSpPr>
        <p:spPr>
          <a:xfrm>
            <a:off x="4788024" y="2492896"/>
            <a:ext cx="914400" cy="50405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Rektangel med rundade hörn 28"/>
          <p:cNvSpPr/>
          <p:nvPr/>
        </p:nvSpPr>
        <p:spPr>
          <a:xfrm>
            <a:off x="5724128" y="2492896"/>
            <a:ext cx="914400" cy="50405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Rektangel med rundade hörn 29"/>
          <p:cNvSpPr/>
          <p:nvPr/>
        </p:nvSpPr>
        <p:spPr>
          <a:xfrm>
            <a:off x="6660232" y="2492896"/>
            <a:ext cx="914400" cy="504056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Rektangel med rundade hörn 30"/>
          <p:cNvSpPr/>
          <p:nvPr/>
        </p:nvSpPr>
        <p:spPr>
          <a:xfrm>
            <a:off x="7596336" y="2492896"/>
            <a:ext cx="914400" cy="50405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Rektangel med rundade hörn 31"/>
          <p:cNvSpPr/>
          <p:nvPr/>
        </p:nvSpPr>
        <p:spPr>
          <a:xfrm>
            <a:off x="5220072" y="1988840"/>
            <a:ext cx="914400" cy="50405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Rektangel med rundade hörn 32"/>
          <p:cNvSpPr/>
          <p:nvPr/>
        </p:nvSpPr>
        <p:spPr>
          <a:xfrm>
            <a:off x="6156176" y="1988840"/>
            <a:ext cx="914400" cy="504056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Rektangel med rundade hörn 33"/>
          <p:cNvSpPr/>
          <p:nvPr/>
        </p:nvSpPr>
        <p:spPr>
          <a:xfrm>
            <a:off x="7092280" y="1988840"/>
            <a:ext cx="914400" cy="504056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Rektangel med rundade hörn 36"/>
          <p:cNvSpPr/>
          <p:nvPr/>
        </p:nvSpPr>
        <p:spPr>
          <a:xfrm>
            <a:off x="7596336" y="1484784"/>
            <a:ext cx="914400" cy="50405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Rektangel med rundade hörn 37"/>
          <p:cNvSpPr/>
          <p:nvPr/>
        </p:nvSpPr>
        <p:spPr>
          <a:xfrm>
            <a:off x="4788024" y="1484784"/>
            <a:ext cx="914400" cy="50405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Rektangel med rundade hörn 41"/>
          <p:cNvSpPr/>
          <p:nvPr/>
        </p:nvSpPr>
        <p:spPr>
          <a:xfrm>
            <a:off x="755576" y="3356992"/>
            <a:ext cx="914400" cy="914400"/>
          </a:xfrm>
          <a:prstGeom prst="roundRect">
            <a:avLst>
              <a:gd name="adj" fmla="val 4058"/>
            </a:avLst>
          </a:prstGeom>
          <a:noFill/>
          <a:ln w="7620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Ellips 42"/>
          <p:cNvSpPr/>
          <p:nvPr/>
        </p:nvSpPr>
        <p:spPr>
          <a:xfrm>
            <a:off x="755576" y="332656"/>
            <a:ext cx="914400" cy="9144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581128"/>
            <a:ext cx="20002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5" name="Ellips 44"/>
          <p:cNvSpPr/>
          <p:nvPr/>
        </p:nvSpPr>
        <p:spPr>
          <a:xfrm>
            <a:off x="1907704" y="260648"/>
            <a:ext cx="914400" cy="9144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6" name="5-udd 85"/>
          <p:cNvSpPr/>
          <p:nvPr/>
        </p:nvSpPr>
        <p:spPr>
          <a:xfrm>
            <a:off x="7236296" y="5013176"/>
            <a:ext cx="914400" cy="914400"/>
          </a:xfrm>
          <a:prstGeom prst="star5">
            <a:avLst>
              <a:gd name="adj" fmla="val 21457"/>
              <a:gd name="hf" fmla="val 105146"/>
              <a:gd name="vf" fmla="val 110557"/>
            </a:avLst>
          </a:prstGeom>
          <a:solidFill>
            <a:srgbClr val="FFFF00"/>
          </a:solidFill>
          <a:ln w="76200">
            <a:solidFill>
              <a:srgbClr val="FFC000"/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9" name="Frihandsfigur 88"/>
          <p:cNvSpPr/>
          <p:nvPr/>
        </p:nvSpPr>
        <p:spPr>
          <a:xfrm>
            <a:off x="5004048" y="5157192"/>
            <a:ext cx="1576345" cy="740796"/>
          </a:xfrm>
          <a:custGeom>
            <a:avLst/>
            <a:gdLst>
              <a:gd name="connsiteX0" fmla="*/ 111318 w 1576345"/>
              <a:gd name="connsiteY0" fmla="*/ 312751 h 740796"/>
              <a:gd name="connsiteX1" fmla="*/ 803081 w 1576345"/>
              <a:gd name="connsiteY1" fmla="*/ 6626 h 740796"/>
              <a:gd name="connsiteX2" fmla="*/ 1474966 w 1576345"/>
              <a:gd name="connsiteY2" fmla="*/ 272994 h 740796"/>
              <a:gd name="connsiteX3" fmla="*/ 1411356 w 1576345"/>
              <a:gd name="connsiteY3" fmla="*/ 666584 h 740796"/>
              <a:gd name="connsiteX4" fmla="*/ 755373 w 1576345"/>
              <a:gd name="connsiteY4" fmla="*/ 718267 h 740796"/>
              <a:gd name="connsiteX5" fmla="*/ 135172 w 1576345"/>
              <a:gd name="connsiteY5" fmla="*/ 610925 h 740796"/>
              <a:gd name="connsiteX6" fmla="*/ 111318 w 1576345"/>
              <a:gd name="connsiteY6" fmla="*/ 312751 h 740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76345" h="740796">
                <a:moveTo>
                  <a:pt x="111318" y="312751"/>
                </a:moveTo>
                <a:cubicBezTo>
                  <a:pt x="222636" y="212035"/>
                  <a:pt x="575806" y="13252"/>
                  <a:pt x="803081" y="6626"/>
                </a:cubicBezTo>
                <a:cubicBezTo>
                  <a:pt x="1030356" y="0"/>
                  <a:pt x="1373587" y="163001"/>
                  <a:pt x="1474966" y="272994"/>
                </a:cubicBezTo>
                <a:cubicBezTo>
                  <a:pt x="1576345" y="382987"/>
                  <a:pt x="1531288" y="592372"/>
                  <a:pt x="1411356" y="666584"/>
                </a:cubicBezTo>
                <a:cubicBezTo>
                  <a:pt x="1291424" y="740796"/>
                  <a:pt x="968070" y="727543"/>
                  <a:pt x="755373" y="718267"/>
                </a:cubicBezTo>
                <a:cubicBezTo>
                  <a:pt x="542676" y="708991"/>
                  <a:pt x="244502" y="678511"/>
                  <a:pt x="135172" y="610925"/>
                </a:cubicBezTo>
                <a:cubicBezTo>
                  <a:pt x="25842" y="543339"/>
                  <a:pt x="0" y="413467"/>
                  <a:pt x="111318" y="312751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3" name="Rektangel med rundade hörn 112"/>
          <p:cNvSpPr/>
          <p:nvPr/>
        </p:nvSpPr>
        <p:spPr>
          <a:xfrm>
            <a:off x="2699792" y="4077072"/>
            <a:ext cx="360040" cy="36004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4" name="Rektangel med rundade hörn 113"/>
          <p:cNvSpPr/>
          <p:nvPr/>
        </p:nvSpPr>
        <p:spPr>
          <a:xfrm>
            <a:off x="3059832" y="4077072"/>
            <a:ext cx="360040" cy="36004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5" name="Rektangel med rundade hörn 114"/>
          <p:cNvSpPr/>
          <p:nvPr/>
        </p:nvSpPr>
        <p:spPr>
          <a:xfrm>
            <a:off x="3419872" y="4077072"/>
            <a:ext cx="360040" cy="36004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6" name="Rektangel med rundade hörn 115"/>
          <p:cNvSpPr/>
          <p:nvPr/>
        </p:nvSpPr>
        <p:spPr>
          <a:xfrm>
            <a:off x="3779912" y="4077072"/>
            <a:ext cx="360040" cy="36004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7" name="Rektangel med rundade hörn 116"/>
          <p:cNvSpPr/>
          <p:nvPr/>
        </p:nvSpPr>
        <p:spPr>
          <a:xfrm>
            <a:off x="2699792" y="4437112"/>
            <a:ext cx="360040" cy="36004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8" name="Rektangel med rundade hörn 117"/>
          <p:cNvSpPr/>
          <p:nvPr/>
        </p:nvSpPr>
        <p:spPr>
          <a:xfrm>
            <a:off x="3059832" y="4437112"/>
            <a:ext cx="360040" cy="36004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9" name="Rektangel med rundade hörn 118"/>
          <p:cNvSpPr/>
          <p:nvPr/>
        </p:nvSpPr>
        <p:spPr>
          <a:xfrm>
            <a:off x="3419872" y="4437112"/>
            <a:ext cx="360040" cy="36004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0" name="Rektangel med rundade hörn 119"/>
          <p:cNvSpPr/>
          <p:nvPr/>
        </p:nvSpPr>
        <p:spPr>
          <a:xfrm>
            <a:off x="3779912" y="4437112"/>
            <a:ext cx="360040" cy="36004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1" name="Rektangel med rundade hörn 120"/>
          <p:cNvSpPr/>
          <p:nvPr/>
        </p:nvSpPr>
        <p:spPr>
          <a:xfrm>
            <a:off x="2699792" y="4797152"/>
            <a:ext cx="360040" cy="36004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2" name="Rektangel med rundade hörn 121"/>
          <p:cNvSpPr/>
          <p:nvPr/>
        </p:nvSpPr>
        <p:spPr>
          <a:xfrm>
            <a:off x="3059832" y="4797152"/>
            <a:ext cx="360040" cy="36004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3" name="Rektangel med rundade hörn 122"/>
          <p:cNvSpPr/>
          <p:nvPr/>
        </p:nvSpPr>
        <p:spPr>
          <a:xfrm>
            <a:off x="3419872" y="4797152"/>
            <a:ext cx="360040" cy="36004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4" name="Rektangel med rundade hörn 123"/>
          <p:cNvSpPr/>
          <p:nvPr/>
        </p:nvSpPr>
        <p:spPr>
          <a:xfrm>
            <a:off x="3779912" y="4797152"/>
            <a:ext cx="360040" cy="36004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5" name="Rektangel med rundade hörn 124"/>
          <p:cNvSpPr/>
          <p:nvPr/>
        </p:nvSpPr>
        <p:spPr>
          <a:xfrm>
            <a:off x="2699792" y="5157192"/>
            <a:ext cx="360040" cy="36004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6" name="Rektangel med rundade hörn 125"/>
          <p:cNvSpPr/>
          <p:nvPr/>
        </p:nvSpPr>
        <p:spPr>
          <a:xfrm>
            <a:off x="3059832" y="5157192"/>
            <a:ext cx="360040" cy="36004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7" name="Rektangel med rundade hörn 126"/>
          <p:cNvSpPr/>
          <p:nvPr/>
        </p:nvSpPr>
        <p:spPr>
          <a:xfrm>
            <a:off x="3419872" y="5157192"/>
            <a:ext cx="360040" cy="36004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8" name="Rektangel med rundade hörn 127"/>
          <p:cNvSpPr/>
          <p:nvPr/>
        </p:nvSpPr>
        <p:spPr>
          <a:xfrm>
            <a:off x="3779912" y="5157192"/>
            <a:ext cx="360040" cy="36004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4" name="Uttryckssymbol 133"/>
          <p:cNvSpPr/>
          <p:nvPr/>
        </p:nvSpPr>
        <p:spPr>
          <a:xfrm>
            <a:off x="5527984" y="5281328"/>
            <a:ext cx="576064" cy="504056"/>
          </a:xfrm>
          <a:prstGeom prst="smileyFac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5" name="Likbent triangel 134"/>
          <p:cNvSpPr/>
          <p:nvPr/>
        </p:nvSpPr>
        <p:spPr>
          <a:xfrm rot="16200000">
            <a:off x="6012160" y="476672"/>
            <a:ext cx="864096" cy="744910"/>
          </a:xfrm>
          <a:prstGeom prst="triangle">
            <a:avLst/>
          </a:prstGeom>
          <a:solidFill>
            <a:srgbClr val="FF0000"/>
          </a:solidFill>
          <a:ln w="76200">
            <a:solidFill>
              <a:srgbClr val="FF0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6" name="Likbent triangel 135"/>
          <p:cNvSpPr/>
          <p:nvPr/>
        </p:nvSpPr>
        <p:spPr>
          <a:xfrm rot="10800000">
            <a:off x="7452320" y="404664"/>
            <a:ext cx="864096" cy="74491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76200">
            <a:solidFill>
              <a:schemeClr val="bg1">
                <a:lumMod val="50000"/>
              </a:schemeClr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Grupp 139"/>
          <p:cNvGrpSpPr/>
          <p:nvPr/>
        </p:nvGrpSpPr>
        <p:grpSpPr>
          <a:xfrm>
            <a:off x="4644008" y="2492896"/>
            <a:ext cx="1080120" cy="1080120"/>
            <a:chOff x="4644008" y="2492896"/>
            <a:chExt cx="1080120" cy="1080120"/>
          </a:xfrm>
        </p:grpSpPr>
        <p:sp>
          <p:nvSpPr>
            <p:cNvPr id="5" name="Rektangel med rundade hörn 4"/>
            <p:cNvSpPr/>
            <p:nvPr/>
          </p:nvSpPr>
          <p:spPr>
            <a:xfrm>
              <a:off x="4644008" y="2708920"/>
              <a:ext cx="1080120" cy="72008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" name="Rektangel med rundade hörn 5"/>
            <p:cNvSpPr/>
            <p:nvPr/>
          </p:nvSpPr>
          <p:spPr>
            <a:xfrm>
              <a:off x="4644008" y="3284984"/>
              <a:ext cx="1080120" cy="72008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" name="Rektangel med rundade hörn 6"/>
            <p:cNvSpPr/>
            <p:nvPr/>
          </p:nvSpPr>
          <p:spPr>
            <a:xfrm rot="5400000">
              <a:off x="4932040" y="2996952"/>
              <a:ext cx="1080120" cy="72008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" name="Rektangel med rundade hörn 7"/>
            <p:cNvSpPr/>
            <p:nvPr/>
          </p:nvSpPr>
          <p:spPr>
            <a:xfrm rot="5400000">
              <a:off x="4355976" y="2996952"/>
              <a:ext cx="1080120" cy="72008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" name="Rektangel med rundade hörn 3"/>
            <p:cNvSpPr/>
            <p:nvPr/>
          </p:nvSpPr>
          <p:spPr>
            <a:xfrm>
              <a:off x="4716016" y="2564904"/>
              <a:ext cx="914400" cy="914400"/>
            </a:xfrm>
            <a:prstGeom prst="roundRect">
              <a:avLst/>
            </a:prstGeom>
            <a:solidFill>
              <a:srgbClr val="FFCC00"/>
            </a:solidFill>
            <a:ln>
              <a:solidFill>
                <a:srgbClr val="FFC000"/>
              </a:solidFill>
            </a:ln>
            <a:effectLst>
              <a:glow rad="1397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141" name="Grupp 140"/>
          <p:cNvGrpSpPr/>
          <p:nvPr/>
        </p:nvGrpSpPr>
        <p:grpSpPr>
          <a:xfrm>
            <a:off x="683568" y="2276872"/>
            <a:ext cx="1080120" cy="1080120"/>
            <a:chOff x="2195736" y="1700808"/>
            <a:chExt cx="1080120" cy="1080120"/>
          </a:xfrm>
        </p:grpSpPr>
        <p:sp>
          <p:nvSpPr>
            <p:cNvPr id="16" name="Rektangel med rundade hörn 15"/>
            <p:cNvSpPr/>
            <p:nvPr/>
          </p:nvSpPr>
          <p:spPr>
            <a:xfrm>
              <a:off x="2195736" y="1916832"/>
              <a:ext cx="1080120" cy="72008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7" name="Rektangel med rundade hörn 16"/>
            <p:cNvSpPr/>
            <p:nvPr/>
          </p:nvSpPr>
          <p:spPr>
            <a:xfrm>
              <a:off x="2195736" y="2492896"/>
              <a:ext cx="1080120" cy="72008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8" name="Rektangel med rundade hörn 17"/>
            <p:cNvSpPr/>
            <p:nvPr/>
          </p:nvSpPr>
          <p:spPr>
            <a:xfrm rot="5400000">
              <a:off x="2483768" y="2204864"/>
              <a:ext cx="1080120" cy="72008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9" name="Rektangel med rundade hörn 18"/>
            <p:cNvSpPr/>
            <p:nvPr/>
          </p:nvSpPr>
          <p:spPr>
            <a:xfrm rot="5400000">
              <a:off x="1907704" y="2204864"/>
              <a:ext cx="1080120" cy="72008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0" name="Rektangel med rundade hörn 19"/>
            <p:cNvSpPr/>
            <p:nvPr/>
          </p:nvSpPr>
          <p:spPr>
            <a:xfrm>
              <a:off x="2267744" y="1772816"/>
              <a:ext cx="914400" cy="914400"/>
            </a:xfrm>
            <a:prstGeom prst="roundRect">
              <a:avLst/>
            </a:prstGeom>
            <a:solidFill>
              <a:srgbClr val="FFCC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21" name="Rektangel 20"/>
          <p:cNvSpPr/>
          <p:nvPr/>
        </p:nvSpPr>
        <p:spPr>
          <a:xfrm>
            <a:off x="1979712" y="2492896"/>
            <a:ext cx="72008" cy="21602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Rektangel 21"/>
          <p:cNvSpPr/>
          <p:nvPr/>
        </p:nvSpPr>
        <p:spPr>
          <a:xfrm>
            <a:off x="1979712" y="2492896"/>
            <a:ext cx="216024" cy="7200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Rektangel 22"/>
          <p:cNvSpPr/>
          <p:nvPr/>
        </p:nvSpPr>
        <p:spPr>
          <a:xfrm rot="5400000">
            <a:off x="2339752" y="2852936"/>
            <a:ext cx="72008" cy="21602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Rektangel 23"/>
          <p:cNvSpPr/>
          <p:nvPr/>
        </p:nvSpPr>
        <p:spPr>
          <a:xfrm rot="5400000">
            <a:off x="2339752" y="2852936"/>
            <a:ext cx="216024" cy="7200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Rektangel med rundade hörn 24"/>
          <p:cNvSpPr/>
          <p:nvPr/>
        </p:nvSpPr>
        <p:spPr>
          <a:xfrm>
            <a:off x="1187624" y="4221088"/>
            <a:ext cx="1080120" cy="7200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Rektangel med rundade hörn 25"/>
          <p:cNvSpPr/>
          <p:nvPr/>
        </p:nvSpPr>
        <p:spPr>
          <a:xfrm>
            <a:off x="1187624" y="4797152"/>
            <a:ext cx="1080120" cy="7200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Rektangel med rundade hörn 26"/>
          <p:cNvSpPr/>
          <p:nvPr/>
        </p:nvSpPr>
        <p:spPr>
          <a:xfrm rot="5400000">
            <a:off x="1475656" y="4509120"/>
            <a:ext cx="1080120" cy="7200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Rektangel med rundade hörn 27"/>
          <p:cNvSpPr/>
          <p:nvPr/>
        </p:nvSpPr>
        <p:spPr>
          <a:xfrm rot="5400000">
            <a:off x="899592" y="4509120"/>
            <a:ext cx="1080120" cy="7200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Rektangel med rundade hörn 28"/>
          <p:cNvSpPr/>
          <p:nvPr/>
        </p:nvSpPr>
        <p:spPr>
          <a:xfrm>
            <a:off x="1259632" y="4077072"/>
            <a:ext cx="914400" cy="914400"/>
          </a:xfrm>
          <a:prstGeom prst="roundRect">
            <a:avLst/>
          </a:prstGeom>
          <a:solidFill>
            <a:srgbClr val="FFCC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143" name="Grupp 142"/>
          <p:cNvGrpSpPr/>
          <p:nvPr/>
        </p:nvGrpSpPr>
        <p:grpSpPr>
          <a:xfrm>
            <a:off x="1403648" y="3789040"/>
            <a:ext cx="648072" cy="216024"/>
            <a:chOff x="1403648" y="3789040"/>
            <a:chExt cx="648072" cy="216024"/>
          </a:xfrm>
        </p:grpSpPr>
        <p:sp>
          <p:nvSpPr>
            <p:cNvPr id="30" name="Rektangel 29"/>
            <p:cNvSpPr/>
            <p:nvPr/>
          </p:nvSpPr>
          <p:spPr>
            <a:xfrm rot="5400000">
              <a:off x="1907704" y="3861048"/>
              <a:ext cx="216024" cy="7200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1" name="Rektangel 30"/>
            <p:cNvSpPr/>
            <p:nvPr/>
          </p:nvSpPr>
          <p:spPr>
            <a:xfrm rot="5400000">
              <a:off x="1331640" y="3861048"/>
              <a:ext cx="216024" cy="7200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37" name="Rektangel med rundade hörn 36"/>
          <p:cNvSpPr/>
          <p:nvPr/>
        </p:nvSpPr>
        <p:spPr>
          <a:xfrm>
            <a:off x="1331640" y="476672"/>
            <a:ext cx="914400" cy="914400"/>
          </a:xfrm>
          <a:prstGeom prst="round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Rektangel 39"/>
          <p:cNvSpPr/>
          <p:nvPr/>
        </p:nvSpPr>
        <p:spPr>
          <a:xfrm>
            <a:off x="179512" y="476672"/>
            <a:ext cx="914400" cy="9144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Rektangel 40"/>
          <p:cNvSpPr/>
          <p:nvPr/>
        </p:nvSpPr>
        <p:spPr>
          <a:xfrm>
            <a:off x="4355976" y="476672"/>
            <a:ext cx="914400" cy="914400"/>
          </a:xfrm>
          <a:prstGeom prst="rect">
            <a:avLst/>
          </a:prstGeom>
          <a:noFill/>
          <a:ln>
            <a:solidFill>
              <a:srgbClr val="C0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Rektangel med rundade hörn 41"/>
          <p:cNvSpPr/>
          <p:nvPr/>
        </p:nvSpPr>
        <p:spPr>
          <a:xfrm>
            <a:off x="2555776" y="476672"/>
            <a:ext cx="914400" cy="914400"/>
          </a:xfrm>
          <a:prstGeom prst="roundRect">
            <a:avLst/>
          </a:prstGeom>
          <a:noFill/>
          <a:ln w="76200">
            <a:solidFill>
              <a:srgbClr val="C0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8" name="Rektangel 57"/>
          <p:cNvSpPr/>
          <p:nvPr/>
        </p:nvSpPr>
        <p:spPr>
          <a:xfrm>
            <a:off x="3707904" y="4653136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9" name="Ellips 58"/>
          <p:cNvSpPr/>
          <p:nvPr/>
        </p:nvSpPr>
        <p:spPr>
          <a:xfrm>
            <a:off x="3563888" y="4149080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2" name="Rektangel 61"/>
          <p:cNvSpPr/>
          <p:nvPr/>
        </p:nvSpPr>
        <p:spPr>
          <a:xfrm>
            <a:off x="3203848" y="2852936"/>
            <a:ext cx="144016" cy="7920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3" name="Rektangel 62"/>
          <p:cNvSpPr/>
          <p:nvPr/>
        </p:nvSpPr>
        <p:spPr>
          <a:xfrm>
            <a:off x="3347864" y="2852936"/>
            <a:ext cx="144016" cy="7920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4" name="Rektangel 63"/>
          <p:cNvSpPr/>
          <p:nvPr/>
        </p:nvSpPr>
        <p:spPr>
          <a:xfrm>
            <a:off x="3491880" y="2852936"/>
            <a:ext cx="144016" cy="7920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5" name="Rektangel 64"/>
          <p:cNvSpPr/>
          <p:nvPr/>
        </p:nvSpPr>
        <p:spPr>
          <a:xfrm>
            <a:off x="4644008" y="450912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6" name="Parallelltrapets 75"/>
          <p:cNvSpPr/>
          <p:nvPr/>
        </p:nvSpPr>
        <p:spPr>
          <a:xfrm rot="10800000">
            <a:off x="4644008" y="4509120"/>
            <a:ext cx="914400" cy="912248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7" name="Rektangel 76"/>
          <p:cNvSpPr/>
          <p:nvPr/>
        </p:nvSpPr>
        <p:spPr>
          <a:xfrm>
            <a:off x="6516216" y="450912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8" name="Parallelltrapets 77"/>
          <p:cNvSpPr/>
          <p:nvPr/>
        </p:nvSpPr>
        <p:spPr>
          <a:xfrm rot="10800000">
            <a:off x="6516216" y="4509120"/>
            <a:ext cx="914400" cy="64807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9" name="Rektangel 78"/>
          <p:cNvSpPr/>
          <p:nvPr/>
        </p:nvSpPr>
        <p:spPr>
          <a:xfrm>
            <a:off x="6688064" y="5161168"/>
            <a:ext cx="576064" cy="2557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80" name="Grupp 79"/>
          <p:cNvGrpSpPr/>
          <p:nvPr/>
        </p:nvGrpSpPr>
        <p:grpSpPr>
          <a:xfrm>
            <a:off x="6688504" y="4924824"/>
            <a:ext cx="576064" cy="288032"/>
            <a:chOff x="5868144" y="476672"/>
            <a:chExt cx="1008112" cy="1008112"/>
          </a:xfrm>
        </p:grpSpPr>
        <p:sp>
          <p:nvSpPr>
            <p:cNvPr id="43" name="Likbent triangel 42"/>
            <p:cNvSpPr/>
            <p:nvPr/>
          </p:nvSpPr>
          <p:spPr>
            <a:xfrm>
              <a:off x="5868144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4" name="Likbent triangel 43"/>
            <p:cNvSpPr/>
            <p:nvPr/>
          </p:nvSpPr>
          <p:spPr>
            <a:xfrm>
              <a:off x="5940152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5" name="Likbent triangel 44"/>
            <p:cNvSpPr/>
            <p:nvPr/>
          </p:nvSpPr>
          <p:spPr>
            <a:xfrm>
              <a:off x="6012160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6" name="Likbent triangel 45"/>
            <p:cNvSpPr/>
            <p:nvPr/>
          </p:nvSpPr>
          <p:spPr>
            <a:xfrm>
              <a:off x="6084168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7" name="Likbent triangel 46"/>
            <p:cNvSpPr/>
            <p:nvPr/>
          </p:nvSpPr>
          <p:spPr>
            <a:xfrm>
              <a:off x="6156176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8" name="Likbent triangel 47"/>
            <p:cNvSpPr/>
            <p:nvPr/>
          </p:nvSpPr>
          <p:spPr>
            <a:xfrm>
              <a:off x="6228184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9" name="Likbent triangel 48"/>
            <p:cNvSpPr/>
            <p:nvPr/>
          </p:nvSpPr>
          <p:spPr>
            <a:xfrm>
              <a:off x="6300192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0" name="Likbent triangel 49"/>
            <p:cNvSpPr/>
            <p:nvPr/>
          </p:nvSpPr>
          <p:spPr>
            <a:xfrm>
              <a:off x="6372200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1" name="Likbent triangel 50"/>
            <p:cNvSpPr/>
            <p:nvPr/>
          </p:nvSpPr>
          <p:spPr>
            <a:xfrm>
              <a:off x="6444208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2" name="Likbent triangel 51"/>
            <p:cNvSpPr/>
            <p:nvPr/>
          </p:nvSpPr>
          <p:spPr>
            <a:xfrm>
              <a:off x="6516216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3" name="Likbent triangel 52"/>
            <p:cNvSpPr/>
            <p:nvPr/>
          </p:nvSpPr>
          <p:spPr>
            <a:xfrm>
              <a:off x="6588224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4" name="Likbent triangel 53"/>
            <p:cNvSpPr/>
            <p:nvPr/>
          </p:nvSpPr>
          <p:spPr>
            <a:xfrm>
              <a:off x="6660232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5" name="Likbent triangel 54"/>
            <p:cNvSpPr/>
            <p:nvPr/>
          </p:nvSpPr>
          <p:spPr>
            <a:xfrm>
              <a:off x="6732240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6" name="Likbent triangel 55"/>
            <p:cNvSpPr/>
            <p:nvPr/>
          </p:nvSpPr>
          <p:spPr>
            <a:xfrm>
              <a:off x="6804248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81" name="Grupp 80"/>
          <p:cNvGrpSpPr/>
          <p:nvPr/>
        </p:nvGrpSpPr>
        <p:grpSpPr>
          <a:xfrm>
            <a:off x="6712363" y="5025104"/>
            <a:ext cx="534917" cy="288032"/>
            <a:chOff x="5868144" y="476672"/>
            <a:chExt cx="936104" cy="1008112"/>
          </a:xfrm>
        </p:grpSpPr>
        <p:sp>
          <p:nvSpPr>
            <p:cNvPr id="82" name="Likbent triangel 81"/>
            <p:cNvSpPr/>
            <p:nvPr/>
          </p:nvSpPr>
          <p:spPr>
            <a:xfrm>
              <a:off x="5868144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3" name="Likbent triangel 82"/>
            <p:cNvSpPr/>
            <p:nvPr/>
          </p:nvSpPr>
          <p:spPr>
            <a:xfrm>
              <a:off x="5940152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4" name="Likbent triangel 83"/>
            <p:cNvSpPr/>
            <p:nvPr/>
          </p:nvSpPr>
          <p:spPr>
            <a:xfrm>
              <a:off x="6012160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5" name="Likbent triangel 84"/>
            <p:cNvSpPr/>
            <p:nvPr/>
          </p:nvSpPr>
          <p:spPr>
            <a:xfrm>
              <a:off x="6084168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6" name="Likbent triangel 85"/>
            <p:cNvSpPr/>
            <p:nvPr/>
          </p:nvSpPr>
          <p:spPr>
            <a:xfrm>
              <a:off x="6156176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7" name="Likbent triangel 86"/>
            <p:cNvSpPr/>
            <p:nvPr/>
          </p:nvSpPr>
          <p:spPr>
            <a:xfrm>
              <a:off x="6228184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8" name="Likbent triangel 87"/>
            <p:cNvSpPr/>
            <p:nvPr/>
          </p:nvSpPr>
          <p:spPr>
            <a:xfrm>
              <a:off x="6300192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9" name="Likbent triangel 88"/>
            <p:cNvSpPr/>
            <p:nvPr/>
          </p:nvSpPr>
          <p:spPr>
            <a:xfrm>
              <a:off x="6372200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0" name="Likbent triangel 89"/>
            <p:cNvSpPr/>
            <p:nvPr/>
          </p:nvSpPr>
          <p:spPr>
            <a:xfrm>
              <a:off x="6444208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1" name="Likbent triangel 90"/>
            <p:cNvSpPr/>
            <p:nvPr/>
          </p:nvSpPr>
          <p:spPr>
            <a:xfrm>
              <a:off x="6516216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2" name="Likbent triangel 91"/>
            <p:cNvSpPr/>
            <p:nvPr/>
          </p:nvSpPr>
          <p:spPr>
            <a:xfrm>
              <a:off x="6588224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3" name="Likbent triangel 92"/>
            <p:cNvSpPr/>
            <p:nvPr/>
          </p:nvSpPr>
          <p:spPr>
            <a:xfrm>
              <a:off x="6660232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4" name="Likbent triangel 93"/>
            <p:cNvSpPr/>
            <p:nvPr/>
          </p:nvSpPr>
          <p:spPr>
            <a:xfrm>
              <a:off x="6732240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96" name="Grupp 95"/>
          <p:cNvGrpSpPr/>
          <p:nvPr/>
        </p:nvGrpSpPr>
        <p:grpSpPr>
          <a:xfrm>
            <a:off x="6680112" y="5097104"/>
            <a:ext cx="576064" cy="288032"/>
            <a:chOff x="5868144" y="476672"/>
            <a:chExt cx="1008112" cy="1008112"/>
          </a:xfrm>
        </p:grpSpPr>
        <p:sp>
          <p:nvSpPr>
            <p:cNvPr id="97" name="Likbent triangel 96"/>
            <p:cNvSpPr/>
            <p:nvPr/>
          </p:nvSpPr>
          <p:spPr>
            <a:xfrm>
              <a:off x="5868144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8" name="Likbent triangel 97"/>
            <p:cNvSpPr/>
            <p:nvPr/>
          </p:nvSpPr>
          <p:spPr>
            <a:xfrm>
              <a:off x="5940152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9" name="Likbent triangel 98"/>
            <p:cNvSpPr/>
            <p:nvPr/>
          </p:nvSpPr>
          <p:spPr>
            <a:xfrm>
              <a:off x="6012160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0" name="Likbent triangel 99"/>
            <p:cNvSpPr/>
            <p:nvPr/>
          </p:nvSpPr>
          <p:spPr>
            <a:xfrm>
              <a:off x="6084168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1" name="Likbent triangel 100"/>
            <p:cNvSpPr/>
            <p:nvPr/>
          </p:nvSpPr>
          <p:spPr>
            <a:xfrm>
              <a:off x="6156176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2" name="Likbent triangel 101"/>
            <p:cNvSpPr/>
            <p:nvPr/>
          </p:nvSpPr>
          <p:spPr>
            <a:xfrm>
              <a:off x="6228184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3" name="Likbent triangel 102"/>
            <p:cNvSpPr/>
            <p:nvPr/>
          </p:nvSpPr>
          <p:spPr>
            <a:xfrm>
              <a:off x="6300192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4" name="Likbent triangel 103"/>
            <p:cNvSpPr/>
            <p:nvPr/>
          </p:nvSpPr>
          <p:spPr>
            <a:xfrm>
              <a:off x="6372200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5" name="Likbent triangel 104"/>
            <p:cNvSpPr/>
            <p:nvPr/>
          </p:nvSpPr>
          <p:spPr>
            <a:xfrm>
              <a:off x="6444208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6" name="Likbent triangel 105"/>
            <p:cNvSpPr/>
            <p:nvPr/>
          </p:nvSpPr>
          <p:spPr>
            <a:xfrm>
              <a:off x="6516216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7" name="Likbent triangel 106"/>
            <p:cNvSpPr/>
            <p:nvPr/>
          </p:nvSpPr>
          <p:spPr>
            <a:xfrm>
              <a:off x="6588224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8" name="Likbent triangel 107"/>
            <p:cNvSpPr/>
            <p:nvPr/>
          </p:nvSpPr>
          <p:spPr>
            <a:xfrm>
              <a:off x="6660232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9" name="Likbent triangel 108"/>
            <p:cNvSpPr/>
            <p:nvPr/>
          </p:nvSpPr>
          <p:spPr>
            <a:xfrm>
              <a:off x="6732240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0" name="Likbent triangel 109"/>
            <p:cNvSpPr/>
            <p:nvPr/>
          </p:nvSpPr>
          <p:spPr>
            <a:xfrm>
              <a:off x="6804248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111" name="Grupp 110"/>
          <p:cNvGrpSpPr/>
          <p:nvPr/>
        </p:nvGrpSpPr>
        <p:grpSpPr>
          <a:xfrm>
            <a:off x="6707947" y="5140840"/>
            <a:ext cx="534917" cy="288032"/>
            <a:chOff x="5868144" y="476672"/>
            <a:chExt cx="936104" cy="1008112"/>
          </a:xfrm>
        </p:grpSpPr>
        <p:sp>
          <p:nvSpPr>
            <p:cNvPr id="112" name="Likbent triangel 111"/>
            <p:cNvSpPr/>
            <p:nvPr/>
          </p:nvSpPr>
          <p:spPr>
            <a:xfrm>
              <a:off x="5868144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3" name="Likbent triangel 112"/>
            <p:cNvSpPr/>
            <p:nvPr/>
          </p:nvSpPr>
          <p:spPr>
            <a:xfrm>
              <a:off x="5940152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4" name="Likbent triangel 113"/>
            <p:cNvSpPr/>
            <p:nvPr/>
          </p:nvSpPr>
          <p:spPr>
            <a:xfrm>
              <a:off x="6012160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5" name="Likbent triangel 114"/>
            <p:cNvSpPr/>
            <p:nvPr/>
          </p:nvSpPr>
          <p:spPr>
            <a:xfrm>
              <a:off x="6084168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6" name="Likbent triangel 115"/>
            <p:cNvSpPr/>
            <p:nvPr/>
          </p:nvSpPr>
          <p:spPr>
            <a:xfrm>
              <a:off x="6156176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7" name="Likbent triangel 116"/>
            <p:cNvSpPr/>
            <p:nvPr/>
          </p:nvSpPr>
          <p:spPr>
            <a:xfrm>
              <a:off x="6228184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8" name="Likbent triangel 117"/>
            <p:cNvSpPr/>
            <p:nvPr/>
          </p:nvSpPr>
          <p:spPr>
            <a:xfrm>
              <a:off x="6300192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9" name="Likbent triangel 118"/>
            <p:cNvSpPr/>
            <p:nvPr/>
          </p:nvSpPr>
          <p:spPr>
            <a:xfrm>
              <a:off x="6372200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0" name="Likbent triangel 119"/>
            <p:cNvSpPr/>
            <p:nvPr/>
          </p:nvSpPr>
          <p:spPr>
            <a:xfrm>
              <a:off x="6444208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1" name="Likbent triangel 120"/>
            <p:cNvSpPr/>
            <p:nvPr/>
          </p:nvSpPr>
          <p:spPr>
            <a:xfrm>
              <a:off x="6516216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2" name="Likbent triangel 121"/>
            <p:cNvSpPr/>
            <p:nvPr/>
          </p:nvSpPr>
          <p:spPr>
            <a:xfrm>
              <a:off x="6588224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3" name="Likbent triangel 122"/>
            <p:cNvSpPr/>
            <p:nvPr/>
          </p:nvSpPr>
          <p:spPr>
            <a:xfrm>
              <a:off x="6660232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4" name="Likbent triangel 123"/>
            <p:cNvSpPr/>
            <p:nvPr/>
          </p:nvSpPr>
          <p:spPr>
            <a:xfrm>
              <a:off x="6732240" y="476672"/>
              <a:ext cx="72008" cy="100811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128" name="Rektangel 127"/>
          <p:cNvSpPr/>
          <p:nvPr/>
        </p:nvSpPr>
        <p:spPr>
          <a:xfrm>
            <a:off x="6444208" y="764704"/>
            <a:ext cx="432048" cy="9361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9" name="Rektangel 128"/>
          <p:cNvSpPr/>
          <p:nvPr/>
        </p:nvSpPr>
        <p:spPr>
          <a:xfrm>
            <a:off x="6948264" y="764704"/>
            <a:ext cx="432048" cy="9361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0" name="Likbent triangel 129"/>
          <p:cNvSpPr/>
          <p:nvPr/>
        </p:nvSpPr>
        <p:spPr>
          <a:xfrm rot="5400000">
            <a:off x="6768244" y="800708"/>
            <a:ext cx="144016" cy="216024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1" name="Likbent triangel 130"/>
          <p:cNvSpPr/>
          <p:nvPr/>
        </p:nvSpPr>
        <p:spPr>
          <a:xfrm rot="5400000">
            <a:off x="6696236" y="1016732"/>
            <a:ext cx="144016" cy="216024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2" name="Likbent triangel 131"/>
          <p:cNvSpPr/>
          <p:nvPr/>
        </p:nvSpPr>
        <p:spPr>
          <a:xfrm rot="5400000">
            <a:off x="6840252" y="1376772"/>
            <a:ext cx="144016" cy="216024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3" name="Likbent triangel 132"/>
          <p:cNvSpPr/>
          <p:nvPr/>
        </p:nvSpPr>
        <p:spPr>
          <a:xfrm rot="16200000">
            <a:off x="6480212" y="1376772"/>
            <a:ext cx="144016" cy="216024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4" name="Likbent triangel 133"/>
          <p:cNvSpPr/>
          <p:nvPr/>
        </p:nvSpPr>
        <p:spPr>
          <a:xfrm rot="16200000">
            <a:off x="6336196" y="1088740"/>
            <a:ext cx="144016" cy="216024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5" name="Likbent triangel 134"/>
          <p:cNvSpPr/>
          <p:nvPr/>
        </p:nvSpPr>
        <p:spPr>
          <a:xfrm rot="16200000">
            <a:off x="6408204" y="800708"/>
            <a:ext cx="144016" cy="216024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grpSp>
        <p:nvGrpSpPr>
          <p:cNvPr id="139" name="Grupp 138"/>
          <p:cNvGrpSpPr/>
          <p:nvPr/>
        </p:nvGrpSpPr>
        <p:grpSpPr>
          <a:xfrm>
            <a:off x="6444208" y="2636912"/>
            <a:ext cx="1080120" cy="1080120"/>
            <a:chOff x="6444208" y="2636912"/>
            <a:chExt cx="1080120" cy="1080120"/>
          </a:xfrm>
        </p:grpSpPr>
        <p:sp>
          <p:nvSpPr>
            <p:cNvPr id="125" name="Rektangel med rundade hörn 124"/>
            <p:cNvSpPr/>
            <p:nvPr/>
          </p:nvSpPr>
          <p:spPr>
            <a:xfrm>
              <a:off x="6444208" y="2852936"/>
              <a:ext cx="1080120" cy="72008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6" name="Rektangel med rundade hörn 125"/>
            <p:cNvSpPr/>
            <p:nvPr/>
          </p:nvSpPr>
          <p:spPr>
            <a:xfrm>
              <a:off x="6444208" y="3429000"/>
              <a:ext cx="1080120" cy="72008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7" name="Rektangel med rundade hörn 126"/>
            <p:cNvSpPr/>
            <p:nvPr/>
          </p:nvSpPr>
          <p:spPr>
            <a:xfrm rot="5400000">
              <a:off x="6732240" y="3140968"/>
              <a:ext cx="1080120" cy="72008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36" name="Rektangel med rundade hörn 135"/>
            <p:cNvSpPr/>
            <p:nvPr/>
          </p:nvSpPr>
          <p:spPr>
            <a:xfrm rot="5400000">
              <a:off x="6156176" y="3140968"/>
              <a:ext cx="1080120" cy="72008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37" name="Rektangel med rundade hörn 136"/>
            <p:cNvSpPr/>
            <p:nvPr/>
          </p:nvSpPr>
          <p:spPr>
            <a:xfrm>
              <a:off x="6516216" y="2708920"/>
              <a:ext cx="914400" cy="914400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92D05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38" name="Uttryckssymbol 137"/>
            <p:cNvSpPr/>
            <p:nvPr/>
          </p:nvSpPr>
          <p:spPr>
            <a:xfrm>
              <a:off x="6660232" y="2924944"/>
              <a:ext cx="648072" cy="504056"/>
            </a:xfrm>
            <a:prstGeom prst="smileyFace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142" name="Likbent triangel 141"/>
          <p:cNvSpPr/>
          <p:nvPr/>
        </p:nvSpPr>
        <p:spPr>
          <a:xfrm rot="16200000">
            <a:off x="4922226" y="2819210"/>
            <a:ext cx="457971" cy="394802"/>
          </a:xfrm>
          <a:prstGeom prst="triangle">
            <a:avLst/>
          </a:prstGeom>
          <a:solidFill>
            <a:srgbClr val="FF0000"/>
          </a:solidFill>
          <a:ln w="76200">
            <a:solidFill>
              <a:srgbClr val="FF0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 15"/>
          <p:cNvGrpSpPr/>
          <p:nvPr/>
        </p:nvGrpSpPr>
        <p:grpSpPr>
          <a:xfrm>
            <a:off x="8063880" y="404664"/>
            <a:ext cx="1080120" cy="1080120"/>
            <a:chOff x="6444208" y="2636912"/>
            <a:chExt cx="1080120" cy="1080120"/>
          </a:xfrm>
        </p:grpSpPr>
        <p:sp>
          <p:nvSpPr>
            <p:cNvPr id="17" name="Rektangel med rundade hörn 16"/>
            <p:cNvSpPr/>
            <p:nvPr/>
          </p:nvSpPr>
          <p:spPr>
            <a:xfrm>
              <a:off x="6444208" y="2852936"/>
              <a:ext cx="1080120" cy="72008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8" name="Rektangel med rundade hörn 17"/>
            <p:cNvSpPr/>
            <p:nvPr/>
          </p:nvSpPr>
          <p:spPr>
            <a:xfrm>
              <a:off x="6444208" y="3429000"/>
              <a:ext cx="1080120" cy="72008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9" name="Rektangel med rundade hörn 18"/>
            <p:cNvSpPr/>
            <p:nvPr/>
          </p:nvSpPr>
          <p:spPr>
            <a:xfrm rot="5400000">
              <a:off x="6732240" y="3140968"/>
              <a:ext cx="1080120" cy="72008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0" name="Rektangel med rundade hörn 19"/>
            <p:cNvSpPr/>
            <p:nvPr/>
          </p:nvSpPr>
          <p:spPr>
            <a:xfrm rot="5400000">
              <a:off x="6156176" y="3140968"/>
              <a:ext cx="1080120" cy="72008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1" name="Rektangel med rundade hörn 20"/>
            <p:cNvSpPr/>
            <p:nvPr/>
          </p:nvSpPr>
          <p:spPr>
            <a:xfrm>
              <a:off x="6516216" y="2708920"/>
              <a:ext cx="914400" cy="914400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92D05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2" name="Uttryckssymbol 21"/>
            <p:cNvSpPr/>
            <p:nvPr/>
          </p:nvSpPr>
          <p:spPr>
            <a:xfrm>
              <a:off x="6660232" y="2924944"/>
              <a:ext cx="648072" cy="504056"/>
            </a:xfrm>
            <a:prstGeom prst="smileyFace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29" name="Grupp 28"/>
          <p:cNvGrpSpPr/>
          <p:nvPr/>
        </p:nvGrpSpPr>
        <p:grpSpPr>
          <a:xfrm>
            <a:off x="827584" y="2420888"/>
            <a:ext cx="6624736" cy="3011244"/>
            <a:chOff x="827584" y="2420888"/>
            <a:chExt cx="2376264" cy="1080120"/>
          </a:xfrm>
        </p:grpSpPr>
        <p:grpSp>
          <p:nvGrpSpPr>
            <p:cNvPr id="4" name="Grupp 3"/>
            <p:cNvGrpSpPr/>
            <p:nvPr/>
          </p:nvGrpSpPr>
          <p:grpSpPr>
            <a:xfrm>
              <a:off x="827584" y="2420888"/>
              <a:ext cx="1080120" cy="1080120"/>
              <a:chOff x="2195736" y="1700808"/>
              <a:chExt cx="1080120" cy="1080120"/>
            </a:xfrm>
          </p:grpSpPr>
          <p:sp>
            <p:nvSpPr>
              <p:cNvPr id="5" name="Rektangel med rundade hörn 4"/>
              <p:cNvSpPr/>
              <p:nvPr/>
            </p:nvSpPr>
            <p:spPr>
              <a:xfrm>
                <a:off x="2195736" y="1916832"/>
                <a:ext cx="1080120" cy="72008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" name="Rektangel med rundade hörn 5"/>
              <p:cNvSpPr/>
              <p:nvPr/>
            </p:nvSpPr>
            <p:spPr>
              <a:xfrm>
                <a:off x="2195736" y="2492896"/>
                <a:ext cx="1080120" cy="72008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" name="Rektangel med rundade hörn 6"/>
              <p:cNvSpPr/>
              <p:nvPr/>
            </p:nvSpPr>
            <p:spPr>
              <a:xfrm rot="5400000">
                <a:off x="2483768" y="2204864"/>
                <a:ext cx="1080120" cy="72008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8" name="Rektangel med rundade hörn 7"/>
              <p:cNvSpPr/>
              <p:nvPr/>
            </p:nvSpPr>
            <p:spPr>
              <a:xfrm rot="5400000">
                <a:off x="1907704" y="2204864"/>
                <a:ext cx="1080120" cy="72008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9" name="Rektangel med rundade hörn 8"/>
              <p:cNvSpPr/>
              <p:nvPr/>
            </p:nvSpPr>
            <p:spPr>
              <a:xfrm>
                <a:off x="2267744" y="1772816"/>
                <a:ext cx="914400" cy="914400"/>
              </a:xfrm>
              <a:prstGeom prst="roundRect">
                <a:avLst/>
              </a:prstGeom>
              <a:solidFill>
                <a:srgbClr val="FFCC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10" name="Grupp 9"/>
            <p:cNvGrpSpPr/>
            <p:nvPr/>
          </p:nvGrpSpPr>
          <p:grpSpPr>
            <a:xfrm>
              <a:off x="2123728" y="2420888"/>
              <a:ext cx="1080120" cy="1080120"/>
              <a:chOff x="4644008" y="2492896"/>
              <a:chExt cx="1080120" cy="1080120"/>
            </a:xfrm>
          </p:grpSpPr>
          <p:sp>
            <p:nvSpPr>
              <p:cNvPr id="11" name="Rektangel med rundade hörn 10"/>
              <p:cNvSpPr/>
              <p:nvPr/>
            </p:nvSpPr>
            <p:spPr>
              <a:xfrm>
                <a:off x="4644008" y="2708920"/>
                <a:ext cx="1080120" cy="72008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rgbClr val="FFC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2" name="Rektangel med rundade hörn 11"/>
              <p:cNvSpPr/>
              <p:nvPr/>
            </p:nvSpPr>
            <p:spPr>
              <a:xfrm>
                <a:off x="4644008" y="3284984"/>
                <a:ext cx="1080120" cy="72008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rgbClr val="FFC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3" name="Rektangel med rundade hörn 12"/>
              <p:cNvSpPr/>
              <p:nvPr/>
            </p:nvSpPr>
            <p:spPr>
              <a:xfrm rot="5400000">
                <a:off x="4932040" y="2996952"/>
                <a:ext cx="1080120" cy="72008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rgbClr val="FFC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4" name="Rektangel med rundade hörn 13"/>
              <p:cNvSpPr/>
              <p:nvPr/>
            </p:nvSpPr>
            <p:spPr>
              <a:xfrm rot="5400000">
                <a:off x="4355976" y="2996952"/>
                <a:ext cx="1080120" cy="72008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rgbClr val="FFC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5" name="Rektangel med rundade hörn 14"/>
              <p:cNvSpPr/>
              <p:nvPr/>
            </p:nvSpPr>
            <p:spPr>
              <a:xfrm>
                <a:off x="4716016" y="2564904"/>
                <a:ext cx="914400" cy="914400"/>
              </a:xfrm>
              <a:prstGeom prst="roundRect">
                <a:avLst/>
              </a:prstGeom>
              <a:solidFill>
                <a:srgbClr val="FFCC00"/>
              </a:solidFill>
              <a:ln>
                <a:solidFill>
                  <a:srgbClr val="FFC000"/>
                </a:solidFill>
              </a:ln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23" name="Likbent triangel 22"/>
            <p:cNvSpPr/>
            <p:nvPr/>
          </p:nvSpPr>
          <p:spPr>
            <a:xfrm>
              <a:off x="2431520" y="2756814"/>
              <a:ext cx="446449" cy="384870"/>
            </a:xfrm>
            <a:prstGeom prst="triangle">
              <a:avLst/>
            </a:prstGeom>
            <a:solidFill>
              <a:srgbClr val="FF0000"/>
            </a:solidFill>
            <a:ln w="76200">
              <a:solidFill>
                <a:srgbClr val="FF0000"/>
              </a:solidFill>
            </a:ln>
            <a:effectLst>
              <a:glow rad="139700">
                <a:schemeClr val="accent2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24" name="Likbent triangel 23"/>
            <p:cNvSpPr/>
            <p:nvPr/>
          </p:nvSpPr>
          <p:spPr>
            <a:xfrm rot="5400000">
              <a:off x="1170033" y="2752635"/>
              <a:ext cx="444463" cy="383158"/>
            </a:xfrm>
            <a:prstGeom prst="triangle">
              <a:avLst/>
            </a:prstGeom>
            <a:solidFill>
              <a:schemeClr val="bg1">
                <a:lumMod val="50000"/>
              </a:schemeClr>
            </a:solidFill>
            <a:ln w="76200">
              <a:solidFill>
                <a:schemeClr val="bg1">
                  <a:lumMod val="50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grpSp>
          <p:nvGrpSpPr>
            <p:cNvPr id="27" name="Grupp 26"/>
            <p:cNvGrpSpPr/>
            <p:nvPr/>
          </p:nvGrpSpPr>
          <p:grpSpPr>
            <a:xfrm rot="5400000">
              <a:off x="1691680" y="2852936"/>
              <a:ext cx="648072" cy="216024"/>
              <a:chOff x="1403648" y="3789040"/>
              <a:chExt cx="648072" cy="216024"/>
            </a:xfrm>
          </p:grpSpPr>
          <p:sp>
            <p:nvSpPr>
              <p:cNvPr id="25" name="Rektangel 24"/>
              <p:cNvSpPr/>
              <p:nvPr/>
            </p:nvSpPr>
            <p:spPr>
              <a:xfrm rot="5400000">
                <a:off x="1907704" y="3861048"/>
                <a:ext cx="216024" cy="72008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6" name="Rektangel 25"/>
              <p:cNvSpPr/>
              <p:nvPr/>
            </p:nvSpPr>
            <p:spPr>
              <a:xfrm rot="5400000">
                <a:off x="1331640" y="3861048"/>
                <a:ext cx="216024" cy="72008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</p:grpSp>
      <p:sp>
        <p:nvSpPr>
          <p:cNvPr id="28" name="textruta 27"/>
          <p:cNvSpPr txBox="1"/>
          <p:nvPr/>
        </p:nvSpPr>
        <p:spPr>
          <a:xfrm>
            <a:off x="1619672" y="764704"/>
            <a:ext cx="488114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6000" dirty="0" smtClean="0"/>
              <a:t>a puzzle game.</a:t>
            </a:r>
            <a:endParaRPr lang="sv-SE" sz="6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 3"/>
          <p:cNvGrpSpPr/>
          <p:nvPr/>
        </p:nvGrpSpPr>
        <p:grpSpPr>
          <a:xfrm>
            <a:off x="3974166" y="2918246"/>
            <a:ext cx="1080120" cy="1080120"/>
            <a:chOff x="4644008" y="2492896"/>
            <a:chExt cx="1080120" cy="1080120"/>
          </a:xfrm>
        </p:grpSpPr>
        <p:sp>
          <p:nvSpPr>
            <p:cNvPr id="5" name="Rektangel med rundade hörn 4"/>
            <p:cNvSpPr/>
            <p:nvPr/>
          </p:nvSpPr>
          <p:spPr>
            <a:xfrm>
              <a:off x="4644008" y="2708920"/>
              <a:ext cx="1080120" cy="72008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" name="Rektangel med rundade hörn 5"/>
            <p:cNvSpPr/>
            <p:nvPr/>
          </p:nvSpPr>
          <p:spPr>
            <a:xfrm>
              <a:off x="4644008" y="3284984"/>
              <a:ext cx="1080120" cy="72008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" name="Rektangel med rundade hörn 6"/>
            <p:cNvSpPr/>
            <p:nvPr/>
          </p:nvSpPr>
          <p:spPr>
            <a:xfrm rot="5400000">
              <a:off x="4932040" y="2996952"/>
              <a:ext cx="1080120" cy="72008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" name="Rektangel med rundade hörn 7"/>
            <p:cNvSpPr/>
            <p:nvPr/>
          </p:nvSpPr>
          <p:spPr>
            <a:xfrm rot="5400000">
              <a:off x="4355976" y="2996952"/>
              <a:ext cx="1080120" cy="72008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" name="Rektangel med rundade hörn 8"/>
            <p:cNvSpPr/>
            <p:nvPr/>
          </p:nvSpPr>
          <p:spPr>
            <a:xfrm>
              <a:off x="4716016" y="2564904"/>
              <a:ext cx="914400" cy="914400"/>
            </a:xfrm>
            <a:prstGeom prst="roundRect">
              <a:avLst/>
            </a:prstGeom>
            <a:solidFill>
              <a:srgbClr val="FFCC00"/>
            </a:solidFill>
            <a:ln>
              <a:solidFill>
                <a:srgbClr val="FFC000"/>
              </a:solidFill>
            </a:ln>
            <a:effectLst>
              <a:glow rad="1397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17" name="Likbent triangel 16"/>
          <p:cNvSpPr/>
          <p:nvPr/>
        </p:nvSpPr>
        <p:spPr>
          <a:xfrm rot="16200000">
            <a:off x="4252384" y="3244560"/>
            <a:ext cx="457971" cy="394802"/>
          </a:xfrm>
          <a:prstGeom prst="triangle">
            <a:avLst/>
          </a:prstGeom>
          <a:solidFill>
            <a:srgbClr val="FF0000"/>
          </a:solidFill>
          <a:ln w="76200">
            <a:solidFill>
              <a:srgbClr val="FF0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grpSp>
        <p:nvGrpSpPr>
          <p:cNvPr id="18" name="Grupp 17"/>
          <p:cNvGrpSpPr/>
          <p:nvPr/>
        </p:nvGrpSpPr>
        <p:grpSpPr>
          <a:xfrm rot="16200000">
            <a:off x="4848980" y="3352638"/>
            <a:ext cx="648072" cy="216024"/>
            <a:chOff x="1403648" y="3789040"/>
            <a:chExt cx="648072" cy="216024"/>
          </a:xfrm>
        </p:grpSpPr>
        <p:sp>
          <p:nvSpPr>
            <p:cNvPr id="19" name="Rektangel 18"/>
            <p:cNvSpPr/>
            <p:nvPr/>
          </p:nvSpPr>
          <p:spPr>
            <a:xfrm rot="5400000">
              <a:off x="1907704" y="3861048"/>
              <a:ext cx="216024" cy="7200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0" name="Rektangel 19"/>
            <p:cNvSpPr/>
            <p:nvPr/>
          </p:nvSpPr>
          <p:spPr>
            <a:xfrm rot="5400000">
              <a:off x="1331640" y="3861048"/>
              <a:ext cx="216024" cy="7200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21" name="Rektangel med rundade hörn 20"/>
          <p:cNvSpPr/>
          <p:nvPr/>
        </p:nvSpPr>
        <p:spPr>
          <a:xfrm>
            <a:off x="5292080" y="3136614"/>
            <a:ext cx="1080120" cy="7200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Rektangel med rundade hörn 21"/>
          <p:cNvSpPr/>
          <p:nvPr/>
        </p:nvSpPr>
        <p:spPr>
          <a:xfrm>
            <a:off x="5292080" y="3712678"/>
            <a:ext cx="1080120" cy="7200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Rektangel med rundade hörn 22"/>
          <p:cNvSpPr/>
          <p:nvPr/>
        </p:nvSpPr>
        <p:spPr>
          <a:xfrm rot="5400000">
            <a:off x="5580112" y="3424646"/>
            <a:ext cx="1080120" cy="7200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Rektangel med rundade hörn 23"/>
          <p:cNvSpPr/>
          <p:nvPr/>
        </p:nvSpPr>
        <p:spPr>
          <a:xfrm rot="5400000">
            <a:off x="5004048" y="3424646"/>
            <a:ext cx="1080120" cy="7200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Rektangel med rundade hörn 24"/>
          <p:cNvSpPr/>
          <p:nvPr/>
        </p:nvSpPr>
        <p:spPr>
          <a:xfrm>
            <a:off x="5364088" y="2992598"/>
            <a:ext cx="914400" cy="914400"/>
          </a:xfrm>
          <a:prstGeom prst="roundRect">
            <a:avLst/>
          </a:prstGeom>
          <a:solidFill>
            <a:srgbClr val="FFCC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Likbent triangel 25"/>
          <p:cNvSpPr/>
          <p:nvPr/>
        </p:nvSpPr>
        <p:spPr>
          <a:xfrm>
            <a:off x="5614944" y="3247808"/>
            <a:ext cx="446449" cy="38487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76200">
            <a:solidFill>
              <a:schemeClr val="bg1">
                <a:lumMod val="50000"/>
              </a:schemeClr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llips 11"/>
          <p:cNvSpPr/>
          <p:nvPr/>
        </p:nvSpPr>
        <p:spPr>
          <a:xfrm>
            <a:off x="899592" y="1196752"/>
            <a:ext cx="914400" cy="914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Ellips 15"/>
          <p:cNvSpPr/>
          <p:nvPr/>
        </p:nvSpPr>
        <p:spPr>
          <a:xfrm>
            <a:off x="1907704" y="1340768"/>
            <a:ext cx="648072" cy="64807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Ellips 16"/>
          <p:cNvSpPr/>
          <p:nvPr/>
        </p:nvSpPr>
        <p:spPr>
          <a:xfrm>
            <a:off x="2699792" y="1484784"/>
            <a:ext cx="360040" cy="36004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Ellips 17"/>
          <p:cNvSpPr/>
          <p:nvPr/>
        </p:nvSpPr>
        <p:spPr>
          <a:xfrm>
            <a:off x="3275856" y="1628800"/>
            <a:ext cx="72008" cy="7200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Ellips 20"/>
          <p:cNvSpPr/>
          <p:nvPr/>
        </p:nvSpPr>
        <p:spPr>
          <a:xfrm>
            <a:off x="899592" y="2564904"/>
            <a:ext cx="792088" cy="7920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0" name="Picture 3" descr="C:\Users\erik\Downloads\sku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636912"/>
            <a:ext cx="648072" cy="648072"/>
          </a:xfrm>
          <a:prstGeom prst="rect">
            <a:avLst/>
          </a:prstGeom>
          <a:noFill/>
        </p:spPr>
      </p:pic>
      <p:sp>
        <p:nvSpPr>
          <p:cNvPr id="22" name="Rektangel med rundade hörn 21"/>
          <p:cNvSpPr/>
          <p:nvPr/>
        </p:nvSpPr>
        <p:spPr>
          <a:xfrm>
            <a:off x="1187624" y="3861048"/>
            <a:ext cx="1080120" cy="7200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Rektangel med rundade hörn 22"/>
          <p:cNvSpPr/>
          <p:nvPr/>
        </p:nvSpPr>
        <p:spPr>
          <a:xfrm>
            <a:off x="1187624" y="4437112"/>
            <a:ext cx="1080120" cy="7200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Rektangel med rundade hörn 23"/>
          <p:cNvSpPr/>
          <p:nvPr/>
        </p:nvSpPr>
        <p:spPr>
          <a:xfrm rot="5400000">
            <a:off x="1475656" y="4149080"/>
            <a:ext cx="1080120" cy="7200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Rektangel med rundade hörn 24"/>
          <p:cNvSpPr/>
          <p:nvPr/>
        </p:nvSpPr>
        <p:spPr>
          <a:xfrm rot="5400000">
            <a:off x="899592" y="4149080"/>
            <a:ext cx="1080120" cy="7200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Rektangel med rundade hörn 25"/>
          <p:cNvSpPr/>
          <p:nvPr/>
        </p:nvSpPr>
        <p:spPr>
          <a:xfrm>
            <a:off x="1259632" y="3717032"/>
            <a:ext cx="914400" cy="914400"/>
          </a:xfrm>
          <a:prstGeom prst="roundRect">
            <a:avLst/>
          </a:prstGeom>
          <a:solidFill>
            <a:srgbClr val="FFCC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Rektangel 26"/>
          <p:cNvSpPr/>
          <p:nvPr/>
        </p:nvSpPr>
        <p:spPr>
          <a:xfrm>
            <a:off x="683568" y="4869160"/>
            <a:ext cx="633670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Rektangel med rundade hörn 27"/>
          <p:cNvSpPr/>
          <p:nvPr/>
        </p:nvSpPr>
        <p:spPr>
          <a:xfrm>
            <a:off x="2483768" y="3933056"/>
            <a:ext cx="1080120" cy="7200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Rektangel med rundade hörn 28"/>
          <p:cNvSpPr/>
          <p:nvPr/>
        </p:nvSpPr>
        <p:spPr>
          <a:xfrm>
            <a:off x="2483768" y="4509120"/>
            <a:ext cx="1080120" cy="7200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Rektangel med rundade hörn 29"/>
          <p:cNvSpPr/>
          <p:nvPr/>
        </p:nvSpPr>
        <p:spPr>
          <a:xfrm rot="5400000">
            <a:off x="2771800" y="4221088"/>
            <a:ext cx="1080120" cy="7200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Rektangel med rundade hörn 30"/>
          <p:cNvSpPr/>
          <p:nvPr/>
        </p:nvSpPr>
        <p:spPr>
          <a:xfrm rot="5400000">
            <a:off x="2195736" y="4221088"/>
            <a:ext cx="1080120" cy="7200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Rektangel med rundade hörn 31"/>
          <p:cNvSpPr/>
          <p:nvPr/>
        </p:nvSpPr>
        <p:spPr>
          <a:xfrm>
            <a:off x="2555776" y="3789040"/>
            <a:ext cx="914400" cy="914400"/>
          </a:xfrm>
          <a:prstGeom prst="roundRect">
            <a:avLst/>
          </a:prstGeom>
          <a:solidFill>
            <a:srgbClr val="FFCC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Rektangel med rundade hörn 32"/>
          <p:cNvSpPr/>
          <p:nvPr/>
        </p:nvSpPr>
        <p:spPr>
          <a:xfrm>
            <a:off x="3707904" y="4149080"/>
            <a:ext cx="1080120" cy="7200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Rektangel med rundade hörn 33"/>
          <p:cNvSpPr/>
          <p:nvPr/>
        </p:nvSpPr>
        <p:spPr>
          <a:xfrm>
            <a:off x="3707904" y="4725144"/>
            <a:ext cx="1080120" cy="7200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Rektangel med rundade hörn 34"/>
          <p:cNvSpPr/>
          <p:nvPr/>
        </p:nvSpPr>
        <p:spPr>
          <a:xfrm rot="5400000">
            <a:off x="3995936" y="4437112"/>
            <a:ext cx="1080120" cy="7200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Rektangel med rundade hörn 35"/>
          <p:cNvSpPr/>
          <p:nvPr/>
        </p:nvSpPr>
        <p:spPr>
          <a:xfrm rot="5400000">
            <a:off x="3419872" y="4437112"/>
            <a:ext cx="1080120" cy="7200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Rektangel med rundade hörn 36"/>
          <p:cNvSpPr/>
          <p:nvPr/>
        </p:nvSpPr>
        <p:spPr>
          <a:xfrm>
            <a:off x="3779912" y="4005064"/>
            <a:ext cx="914400" cy="914400"/>
          </a:xfrm>
          <a:prstGeom prst="roundRect">
            <a:avLst/>
          </a:prstGeom>
          <a:solidFill>
            <a:srgbClr val="FFCC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Rektangel med rundade hörn 37"/>
          <p:cNvSpPr/>
          <p:nvPr/>
        </p:nvSpPr>
        <p:spPr>
          <a:xfrm>
            <a:off x="4932040" y="4509120"/>
            <a:ext cx="1080120" cy="7200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Rektangel med rundade hörn 38"/>
          <p:cNvSpPr/>
          <p:nvPr/>
        </p:nvSpPr>
        <p:spPr>
          <a:xfrm>
            <a:off x="4932040" y="5085184"/>
            <a:ext cx="1080120" cy="7200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Rektangel med rundade hörn 39"/>
          <p:cNvSpPr/>
          <p:nvPr/>
        </p:nvSpPr>
        <p:spPr>
          <a:xfrm rot="5400000">
            <a:off x="5220072" y="4797152"/>
            <a:ext cx="1080120" cy="7200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Rektangel med rundade hörn 40"/>
          <p:cNvSpPr/>
          <p:nvPr/>
        </p:nvSpPr>
        <p:spPr>
          <a:xfrm rot="5400000">
            <a:off x="4644008" y="4797152"/>
            <a:ext cx="1080120" cy="7200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Rektangel med rundade hörn 41"/>
          <p:cNvSpPr/>
          <p:nvPr/>
        </p:nvSpPr>
        <p:spPr>
          <a:xfrm>
            <a:off x="5004048" y="4365104"/>
            <a:ext cx="914400" cy="914400"/>
          </a:xfrm>
          <a:prstGeom prst="roundRect">
            <a:avLst/>
          </a:prstGeom>
          <a:solidFill>
            <a:srgbClr val="FFCC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Rektangel med rundade hörn 42"/>
          <p:cNvSpPr/>
          <p:nvPr/>
        </p:nvSpPr>
        <p:spPr>
          <a:xfrm>
            <a:off x="6300192" y="4869160"/>
            <a:ext cx="1080120" cy="7200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Rektangel med rundade hörn 43"/>
          <p:cNvSpPr/>
          <p:nvPr/>
        </p:nvSpPr>
        <p:spPr>
          <a:xfrm>
            <a:off x="6300192" y="5445224"/>
            <a:ext cx="1080120" cy="7200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Rektangel med rundade hörn 44"/>
          <p:cNvSpPr/>
          <p:nvPr/>
        </p:nvSpPr>
        <p:spPr>
          <a:xfrm rot="5400000">
            <a:off x="6588224" y="5157192"/>
            <a:ext cx="1080120" cy="7200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Rektangel med rundade hörn 45"/>
          <p:cNvSpPr/>
          <p:nvPr/>
        </p:nvSpPr>
        <p:spPr>
          <a:xfrm rot="5400000">
            <a:off x="6012160" y="5157192"/>
            <a:ext cx="1080120" cy="7200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Rektangel med rundade hörn 46"/>
          <p:cNvSpPr/>
          <p:nvPr/>
        </p:nvSpPr>
        <p:spPr>
          <a:xfrm>
            <a:off x="6372200" y="4725144"/>
            <a:ext cx="914400" cy="914400"/>
          </a:xfrm>
          <a:prstGeom prst="roundRect">
            <a:avLst/>
          </a:prstGeom>
          <a:solidFill>
            <a:srgbClr val="FFCC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</TotalTime>
  <Words>9</Words>
  <Application>Microsoft Office PowerPoint</Application>
  <PresentationFormat>Bildspel på skärmen (4:3)</PresentationFormat>
  <Paragraphs>6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6" baseType="lpstr">
      <vt:lpstr>Office-tema</vt:lpstr>
      <vt:lpstr>Bild 1</vt:lpstr>
      <vt:lpstr>Bild 2</vt:lpstr>
      <vt:lpstr>Bild 3</vt:lpstr>
      <vt:lpstr>Bild 4</vt:lpstr>
      <vt:lpstr>Bild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erik</dc:creator>
  <cp:lastModifiedBy>erik</cp:lastModifiedBy>
  <cp:revision>95</cp:revision>
  <dcterms:created xsi:type="dcterms:W3CDTF">2021-06-12T06:57:37Z</dcterms:created>
  <dcterms:modified xsi:type="dcterms:W3CDTF">2021-06-13T08:45:24Z</dcterms:modified>
</cp:coreProperties>
</file>