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8A51"/>
    <a:srgbClr val="785B3C"/>
    <a:srgbClr val="78563C"/>
    <a:srgbClr val="000000"/>
    <a:srgbClr val="302A20"/>
    <a:srgbClr val="FBFF69"/>
    <a:srgbClr val="3F3629"/>
    <a:srgbClr val="79513B"/>
    <a:srgbClr val="DCD7CA"/>
    <a:srgbClr val="D2CC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77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42CFA-6AF6-4EC9-B3BE-ABF869D0B1A7}" type="datetimeFigureOut">
              <a:rPr lang="sv-SE" smtClean="0"/>
              <a:t>2016-12-03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5B4D1-03F4-4FAA-9812-B0DEFA2CA5B4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kbent triangel 10"/>
          <p:cNvSpPr/>
          <p:nvPr/>
        </p:nvSpPr>
        <p:spPr>
          <a:xfrm rot="5400000">
            <a:off x="5868144" y="3429000"/>
            <a:ext cx="1008112" cy="2448272"/>
          </a:xfrm>
          <a:prstGeom prst="triangle">
            <a:avLst>
              <a:gd name="adj" fmla="val 50000"/>
            </a:avLst>
          </a:prstGeom>
          <a:solidFill>
            <a:srgbClr val="78563C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med rundade hörn 11"/>
          <p:cNvSpPr/>
          <p:nvPr/>
        </p:nvSpPr>
        <p:spPr>
          <a:xfrm rot="616761">
            <a:off x="7015054" y="4697775"/>
            <a:ext cx="1668976" cy="91643"/>
          </a:xfrm>
          <a:prstGeom prst="roundRect">
            <a:avLst/>
          </a:prstGeom>
          <a:solidFill>
            <a:srgbClr val="79513B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Ellips 3"/>
          <p:cNvSpPr/>
          <p:nvPr/>
        </p:nvSpPr>
        <p:spPr>
          <a:xfrm rot="1856905">
            <a:off x="2481893" y="3430602"/>
            <a:ext cx="3205338" cy="1440160"/>
          </a:xfrm>
          <a:prstGeom prst="ellipse">
            <a:avLst/>
          </a:prstGeom>
          <a:solidFill>
            <a:srgbClr val="DCD7CA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Ellips 4"/>
          <p:cNvSpPr/>
          <p:nvPr/>
        </p:nvSpPr>
        <p:spPr>
          <a:xfrm rot="1856905">
            <a:off x="1821883" y="2421056"/>
            <a:ext cx="1291230" cy="1270416"/>
          </a:xfrm>
          <a:prstGeom prst="ellipse">
            <a:avLst/>
          </a:prstGeom>
          <a:solidFill>
            <a:srgbClr val="A18A5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 rot="18208360">
            <a:off x="3710293" y="1614046"/>
            <a:ext cx="2415086" cy="2244154"/>
          </a:xfrm>
          <a:prstGeom prst="rect">
            <a:avLst/>
          </a:prstGeom>
          <a:solidFill>
            <a:srgbClr val="785B3C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 rot="4228512">
            <a:off x="5756755" y="-445803"/>
            <a:ext cx="2151450" cy="3881076"/>
          </a:xfrm>
          <a:prstGeom prst="triangle">
            <a:avLst>
              <a:gd name="adj" fmla="val 49941"/>
            </a:avLst>
          </a:prstGeom>
          <a:solidFill>
            <a:srgbClr val="785B3C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Ellips 12"/>
          <p:cNvSpPr/>
          <p:nvPr/>
        </p:nvSpPr>
        <p:spPr>
          <a:xfrm>
            <a:off x="2091188" y="2683527"/>
            <a:ext cx="288032" cy="288032"/>
          </a:xfrm>
          <a:prstGeom prst="ellipse">
            <a:avLst/>
          </a:prstGeom>
          <a:solidFill>
            <a:srgbClr val="000000"/>
          </a:solidFill>
          <a:ln>
            <a:solidFill>
              <a:srgbClr val="7856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Likbent triangel 13"/>
          <p:cNvSpPr/>
          <p:nvPr/>
        </p:nvSpPr>
        <p:spPr>
          <a:xfrm rot="15734432">
            <a:off x="1422840" y="2836184"/>
            <a:ext cx="380753" cy="540575"/>
          </a:xfrm>
          <a:prstGeom prst="triangle">
            <a:avLst/>
          </a:prstGeom>
          <a:solidFill>
            <a:srgbClr val="FBFF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Likbent triangel 14"/>
          <p:cNvSpPr/>
          <p:nvPr/>
        </p:nvSpPr>
        <p:spPr>
          <a:xfrm rot="10800000">
            <a:off x="1356864" y="3147274"/>
            <a:ext cx="72008" cy="288032"/>
          </a:xfrm>
          <a:prstGeom prst="triangle">
            <a:avLst/>
          </a:prstGeom>
          <a:solidFill>
            <a:srgbClr val="302A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/>
          <p:cNvSpPr/>
          <p:nvPr/>
        </p:nvSpPr>
        <p:spPr>
          <a:xfrm rot="18695977">
            <a:off x="2439907" y="3181266"/>
            <a:ext cx="914400" cy="459141"/>
          </a:xfrm>
          <a:prstGeom prst="rect">
            <a:avLst/>
          </a:prstGeom>
          <a:solidFill>
            <a:srgbClr val="A18A5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 rot="5400000">
            <a:off x="5472100" y="3465004"/>
            <a:ext cx="1080120" cy="2448272"/>
          </a:xfrm>
          <a:prstGeom prst="triangle">
            <a:avLst>
              <a:gd name="adj" fmla="val 50000"/>
            </a:avLst>
          </a:prstGeom>
          <a:solidFill>
            <a:srgbClr val="78563C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med rundade hörn 4"/>
          <p:cNvSpPr/>
          <p:nvPr/>
        </p:nvSpPr>
        <p:spPr>
          <a:xfrm rot="616761">
            <a:off x="6655014" y="4729305"/>
            <a:ext cx="1668976" cy="91643"/>
          </a:xfrm>
          <a:prstGeom prst="roundRect">
            <a:avLst/>
          </a:prstGeom>
          <a:solidFill>
            <a:srgbClr val="79513B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Ellips 5"/>
          <p:cNvSpPr/>
          <p:nvPr/>
        </p:nvSpPr>
        <p:spPr>
          <a:xfrm rot="1856905">
            <a:off x="2121853" y="3430602"/>
            <a:ext cx="3205338" cy="1440160"/>
          </a:xfrm>
          <a:prstGeom prst="ellipse">
            <a:avLst/>
          </a:prstGeom>
          <a:solidFill>
            <a:srgbClr val="DCD7CA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/>
          <p:cNvSpPr/>
          <p:nvPr/>
        </p:nvSpPr>
        <p:spPr>
          <a:xfrm rot="1856905">
            <a:off x="1206351" y="2230425"/>
            <a:ext cx="1291230" cy="1270416"/>
          </a:xfrm>
          <a:prstGeom prst="ellipse">
            <a:avLst/>
          </a:prstGeom>
          <a:solidFill>
            <a:srgbClr val="A18A51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 rot="18208360">
            <a:off x="3350253" y="1614046"/>
            <a:ext cx="2415086" cy="2244154"/>
          </a:xfrm>
          <a:prstGeom prst="rect">
            <a:avLst/>
          </a:prstGeom>
          <a:solidFill>
            <a:srgbClr val="785B3C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 rot="17981757">
            <a:off x="1846289" y="2712870"/>
            <a:ext cx="1064682" cy="1062629"/>
          </a:xfrm>
          <a:prstGeom prst="rect">
            <a:avLst/>
          </a:prstGeom>
          <a:solidFill>
            <a:srgbClr val="A18A51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Likbent triangel 9"/>
          <p:cNvSpPr/>
          <p:nvPr/>
        </p:nvSpPr>
        <p:spPr>
          <a:xfrm rot="4228512">
            <a:off x="5396715" y="-445803"/>
            <a:ext cx="2151450" cy="3881076"/>
          </a:xfrm>
          <a:prstGeom prst="triangle">
            <a:avLst>
              <a:gd name="adj" fmla="val 49941"/>
            </a:avLst>
          </a:prstGeom>
          <a:solidFill>
            <a:srgbClr val="785B3C"/>
          </a:solidFill>
          <a:ln w="63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Ellips 10"/>
          <p:cNvSpPr/>
          <p:nvPr/>
        </p:nvSpPr>
        <p:spPr>
          <a:xfrm>
            <a:off x="1475656" y="2492896"/>
            <a:ext cx="288032" cy="288032"/>
          </a:xfrm>
          <a:prstGeom prst="ellipse">
            <a:avLst/>
          </a:prstGeom>
          <a:solidFill>
            <a:srgbClr val="000000"/>
          </a:solidFill>
          <a:ln>
            <a:solidFill>
              <a:srgbClr val="7856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ikbent triangel 11"/>
          <p:cNvSpPr/>
          <p:nvPr/>
        </p:nvSpPr>
        <p:spPr>
          <a:xfrm rot="15734432">
            <a:off x="807308" y="2645553"/>
            <a:ext cx="380753" cy="540575"/>
          </a:xfrm>
          <a:prstGeom prst="triangle">
            <a:avLst/>
          </a:prstGeom>
          <a:solidFill>
            <a:srgbClr val="FBFF69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Likbent triangel 12"/>
          <p:cNvSpPr/>
          <p:nvPr/>
        </p:nvSpPr>
        <p:spPr>
          <a:xfrm rot="10800000">
            <a:off x="755576" y="2924944"/>
            <a:ext cx="72008" cy="288032"/>
          </a:xfrm>
          <a:prstGeom prst="triangle">
            <a:avLst/>
          </a:prstGeom>
          <a:solidFill>
            <a:srgbClr val="302A20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0</Words>
  <Application>Microsoft Office PowerPoint</Application>
  <PresentationFormat>Bildspel på skärmen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Bild 1</vt:lpstr>
      <vt:lpstr>Bild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erik</dc:creator>
  <cp:lastModifiedBy>erik</cp:lastModifiedBy>
  <cp:revision>7</cp:revision>
  <dcterms:created xsi:type="dcterms:W3CDTF">2016-12-03T11:03:23Z</dcterms:created>
  <dcterms:modified xsi:type="dcterms:W3CDTF">2016-12-03T19:15:50Z</dcterms:modified>
</cp:coreProperties>
</file>