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347E"/>
    <a:srgbClr val="F7F7F7"/>
    <a:srgbClr val="DEDEDE"/>
    <a:srgbClr val="ECECEC"/>
    <a:srgbClr val="6411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23" y="-6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47FF-06DD-46A8-8576-69A6693B9852}" type="datetimeFigureOut">
              <a:rPr lang="sv-SE" smtClean="0"/>
              <a:t>2017-01-15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68DF-57EF-4170-A036-633E9D959A33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reepngimages.com/a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pngimg.com/img/weapons/knif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reepngimages.com/a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pngimg.com/img/weapons/knif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reepngimages.com/a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pngimg.com/img/weapons/knif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ktangel 55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Rektangel 64"/>
          <p:cNvSpPr/>
          <p:nvPr/>
        </p:nvSpPr>
        <p:spPr>
          <a:xfrm flipV="1">
            <a:off x="-252536" y="1628800"/>
            <a:ext cx="1080120" cy="11521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Rektangel 60"/>
          <p:cNvSpPr/>
          <p:nvPr/>
        </p:nvSpPr>
        <p:spPr>
          <a:xfrm>
            <a:off x="1115616" y="1124744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Ellips 3"/>
          <p:cNvSpPr/>
          <p:nvPr/>
        </p:nvSpPr>
        <p:spPr>
          <a:xfrm>
            <a:off x="1259632" y="-819472"/>
            <a:ext cx="7632848" cy="73448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ikbent triangel 5"/>
          <p:cNvSpPr/>
          <p:nvPr/>
        </p:nvSpPr>
        <p:spPr>
          <a:xfrm rot="970201">
            <a:off x="3120938" y="-932326"/>
            <a:ext cx="2110036" cy="177285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Likbent triangel 50"/>
          <p:cNvSpPr/>
          <p:nvPr/>
        </p:nvSpPr>
        <p:spPr>
          <a:xfrm rot="1123979">
            <a:off x="3906749" y="199566"/>
            <a:ext cx="403344" cy="604333"/>
          </a:xfrm>
          <a:prstGeom prst="triangle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Likbent triangel 49"/>
          <p:cNvSpPr/>
          <p:nvPr/>
        </p:nvSpPr>
        <p:spPr>
          <a:xfrm rot="1123979">
            <a:off x="3918785" y="255277"/>
            <a:ext cx="357715" cy="514670"/>
          </a:xfrm>
          <a:prstGeom prst="triangl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/>
          <p:cNvSpPr/>
          <p:nvPr/>
        </p:nvSpPr>
        <p:spPr>
          <a:xfrm>
            <a:off x="2483768" y="5733256"/>
            <a:ext cx="864096" cy="864096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 rot="1297216">
            <a:off x="5482315" y="-242518"/>
            <a:ext cx="1995792" cy="1804567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Frihandsfigur 8"/>
          <p:cNvSpPr/>
          <p:nvPr/>
        </p:nvSpPr>
        <p:spPr>
          <a:xfrm>
            <a:off x="2238703" y="1399978"/>
            <a:ext cx="5707118" cy="3903542"/>
          </a:xfrm>
          <a:custGeom>
            <a:avLst/>
            <a:gdLst>
              <a:gd name="connsiteX0" fmla="*/ 18919 w 5707118"/>
              <a:gd name="connsiteY0" fmla="*/ 863950 h 3903542"/>
              <a:gd name="connsiteX1" fmla="*/ 233330 w 5707118"/>
              <a:gd name="connsiteY1" fmla="*/ 3127879 h 3903542"/>
              <a:gd name="connsiteX2" fmla="*/ 2200867 w 5707118"/>
              <a:gd name="connsiteY2" fmla="*/ 3903542 h 3903542"/>
              <a:gd name="connsiteX3" fmla="*/ 3827868 w 5707118"/>
              <a:gd name="connsiteY3" fmla="*/ 3676519 h 3903542"/>
              <a:gd name="connsiteX4" fmla="*/ 5196315 w 5707118"/>
              <a:gd name="connsiteY4" fmla="*/ 2163029 h 3903542"/>
              <a:gd name="connsiteX5" fmla="*/ 5707118 w 5707118"/>
              <a:gd name="connsiteY5" fmla="*/ 1292772 h 3903542"/>
              <a:gd name="connsiteX6" fmla="*/ 4332365 w 5707118"/>
              <a:gd name="connsiteY6" fmla="*/ 2314378 h 3903542"/>
              <a:gd name="connsiteX7" fmla="*/ 2938693 w 5707118"/>
              <a:gd name="connsiteY7" fmla="*/ 2951305 h 3903542"/>
              <a:gd name="connsiteX8" fmla="*/ 1324304 w 5707118"/>
              <a:gd name="connsiteY8" fmla="*/ 2963917 h 3903542"/>
              <a:gd name="connsiteX9" fmla="*/ 781970 w 5707118"/>
              <a:gd name="connsiteY9" fmla="*/ 2326990 h 3903542"/>
              <a:gd name="connsiteX10" fmla="*/ 0 w 5707118"/>
              <a:gd name="connsiteY10" fmla="*/ 0 h 3903542"/>
              <a:gd name="connsiteX11" fmla="*/ 18919 w 5707118"/>
              <a:gd name="connsiteY11" fmla="*/ 863950 h 390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07118" h="3903542">
                <a:moveTo>
                  <a:pt x="18919" y="863950"/>
                </a:moveTo>
                <a:lnTo>
                  <a:pt x="233330" y="3127879"/>
                </a:lnTo>
                <a:lnTo>
                  <a:pt x="2200867" y="3903542"/>
                </a:lnTo>
                <a:lnTo>
                  <a:pt x="3827868" y="3676519"/>
                </a:lnTo>
                <a:lnTo>
                  <a:pt x="5196315" y="2163029"/>
                </a:lnTo>
                <a:lnTo>
                  <a:pt x="5707118" y="1292772"/>
                </a:lnTo>
                <a:lnTo>
                  <a:pt x="4332365" y="2314378"/>
                </a:lnTo>
                <a:lnTo>
                  <a:pt x="2938693" y="2951305"/>
                </a:lnTo>
                <a:lnTo>
                  <a:pt x="1324304" y="2963917"/>
                </a:lnTo>
                <a:lnTo>
                  <a:pt x="781970" y="2326990"/>
                </a:lnTo>
                <a:lnTo>
                  <a:pt x="0" y="0"/>
                </a:lnTo>
                <a:lnTo>
                  <a:pt x="18919" y="86395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Frihandsfigur 45"/>
          <p:cNvSpPr/>
          <p:nvPr/>
        </p:nvSpPr>
        <p:spPr>
          <a:xfrm>
            <a:off x="2257622" y="1519796"/>
            <a:ext cx="5662974" cy="3764805"/>
          </a:xfrm>
          <a:custGeom>
            <a:avLst/>
            <a:gdLst>
              <a:gd name="connsiteX0" fmla="*/ 37837 w 5662974"/>
              <a:gd name="connsiteY0" fmla="*/ 119818 h 3764805"/>
              <a:gd name="connsiteX1" fmla="*/ 0 w 5662974"/>
              <a:gd name="connsiteY1" fmla="*/ 283779 h 3764805"/>
              <a:gd name="connsiteX2" fmla="*/ 94593 w 5662974"/>
              <a:gd name="connsiteY2" fmla="*/ 258554 h 3764805"/>
              <a:gd name="connsiteX3" fmla="*/ 37837 w 5662974"/>
              <a:gd name="connsiteY3" fmla="*/ 384678 h 3764805"/>
              <a:gd name="connsiteX4" fmla="*/ 126124 w 5662974"/>
              <a:gd name="connsiteY4" fmla="*/ 416210 h 3764805"/>
              <a:gd name="connsiteX5" fmla="*/ 63062 w 5662974"/>
              <a:gd name="connsiteY5" fmla="*/ 586477 h 3764805"/>
              <a:gd name="connsiteX6" fmla="*/ 201799 w 5662974"/>
              <a:gd name="connsiteY6" fmla="*/ 605396 h 3764805"/>
              <a:gd name="connsiteX7" fmla="*/ 37837 w 5662974"/>
              <a:gd name="connsiteY7" fmla="*/ 895481 h 3764805"/>
              <a:gd name="connsiteX8" fmla="*/ 277473 w 5662974"/>
              <a:gd name="connsiteY8" fmla="*/ 807194 h 3764805"/>
              <a:gd name="connsiteX9" fmla="*/ 88287 w 5662974"/>
              <a:gd name="connsiteY9" fmla="*/ 1248629 h 3764805"/>
              <a:gd name="connsiteX10" fmla="*/ 390985 w 5662974"/>
              <a:gd name="connsiteY10" fmla="*/ 1135117 h 3764805"/>
              <a:gd name="connsiteX11" fmla="*/ 138737 w 5662974"/>
              <a:gd name="connsiteY11" fmla="*/ 1734207 h 3764805"/>
              <a:gd name="connsiteX12" fmla="*/ 517109 w 5662974"/>
              <a:gd name="connsiteY12" fmla="*/ 1570245 h 3764805"/>
              <a:gd name="connsiteX13" fmla="*/ 151349 w 5662974"/>
              <a:gd name="connsiteY13" fmla="*/ 2181947 h 3764805"/>
              <a:gd name="connsiteX14" fmla="*/ 712601 w 5662974"/>
              <a:gd name="connsiteY14" fmla="*/ 2036905 h 3764805"/>
              <a:gd name="connsiteX15" fmla="*/ 227024 w 5662974"/>
              <a:gd name="connsiteY15" fmla="*/ 2825181 h 3764805"/>
              <a:gd name="connsiteX16" fmla="*/ 964850 w 5662974"/>
              <a:gd name="connsiteY16" fmla="*/ 2415277 h 3764805"/>
              <a:gd name="connsiteX17" fmla="*/ 832419 w 5662974"/>
              <a:gd name="connsiteY17" fmla="*/ 3241390 h 3764805"/>
              <a:gd name="connsiteX18" fmla="*/ 1248629 w 5662974"/>
              <a:gd name="connsiteY18" fmla="*/ 2787343 h 3764805"/>
              <a:gd name="connsiteX19" fmla="*/ 1261241 w 5662974"/>
              <a:gd name="connsiteY19" fmla="*/ 3405352 h 3764805"/>
              <a:gd name="connsiteX20" fmla="*/ 1450428 w 5662974"/>
              <a:gd name="connsiteY20" fmla="*/ 2837793 h 3764805"/>
              <a:gd name="connsiteX21" fmla="*/ 1589164 w 5662974"/>
              <a:gd name="connsiteY21" fmla="*/ 3537782 h 3764805"/>
              <a:gd name="connsiteX22" fmla="*/ 1727901 w 5662974"/>
              <a:gd name="connsiteY22" fmla="*/ 2850405 h 3764805"/>
              <a:gd name="connsiteX23" fmla="*/ 1797269 w 5662974"/>
              <a:gd name="connsiteY23" fmla="*/ 3607150 h 3764805"/>
              <a:gd name="connsiteX24" fmla="*/ 2030599 w 5662974"/>
              <a:gd name="connsiteY24" fmla="*/ 2850405 h 3764805"/>
              <a:gd name="connsiteX25" fmla="*/ 2163029 w 5662974"/>
              <a:gd name="connsiteY25" fmla="*/ 3764805 h 3764805"/>
              <a:gd name="connsiteX26" fmla="*/ 2503564 w 5662974"/>
              <a:gd name="connsiteY26" fmla="*/ 2869324 h 3764805"/>
              <a:gd name="connsiteX27" fmla="*/ 2787344 w 5662974"/>
              <a:gd name="connsiteY27" fmla="*/ 3708050 h 3764805"/>
              <a:gd name="connsiteX28" fmla="*/ 3039592 w 5662974"/>
              <a:gd name="connsiteY28" fmla="*/ 2793650 h 3764805"/>
              <a:gd name="connsiteX29" fmla="*/ 3443189 w 5662974"/>
              <a:gd name="connsiteY29" fmla="*/ 3588232 h 3764805"/>
              <a:gd name="connsiteX30" fmla="*/ 3644988 w 5662974"/>
              <a:gd name="connsiteY30" fmla="*/ 2509870 h 3764805"/>
              <a:gd name="connsiteX31" fmla="*/ 3960298 w 5662974"/>
              <a:gd name="connsiteY31" fmla="*/ 3361208 h 3764805"/>
              <a:gd name="connsiteX32" fmla="*/ 3972910 w 5662974"/>
              <a:gd name="connsiteY32" fmla="*/ 3298146 h 3764805"/>
              <a:gd name="connsiteX33" fmla="*/ 4035972 w 5662974"/>
              <a:gd name="connsiteY33" fmla="*/ 2371134 h 3764805"/>
              <a:gd name="connsiteX34" fmla="*/ 4275608 w 5662974"/>
              <a:gd name="connsiteY34" fmla="*/ 3008061 h 3764805"/>
              <a:gd name="connsiteX35" fmla="*/ 4521550 w 5662974"/>
              <a:gd name="connsiteY35" fmla="*/ 2068436 h 3764805"/>
              <a:gd name="connsiteX36" fmla="*/ 4603531 w 5662974"/>
              <a:gd name="connsiteY36" fmla="*/ 2730587 h 3764805"/>
              <a:gd name="connsiteX37" fmla="*/ 4881004 w 5662974"/>
              <a:gd name="connsiteY37" fmla="*/ 1778350 h 3764805"/>
              <a:gd name="connsiteX38" fmla="*/ 5158477 w 5662974"/>
              <a:gd name="connsiteY38" fmla="*/ 2106273 h 3764805"/>
              <a:gd name="connsiteX39" fmla="*/ 5372888 w 5662974"/>
              <a:gd name="connsiteY39" fmla="*/ 1393672 h 3764805"/>
              <a:gd name="connsiteX40" fmla="*/ 5423338 w 5662974"/>
              <a:gd name="connsiteY40" fmla="*/ 1633307 h 3764805"/>
              <a:gd name="connsiteX41" fmla="*/ 5662974 w 5662974"/>
              <a:gd name="connsiteY41" fmla="*/ 1191873 h 3764805"/>
              <a:gd name="connsiteX42" fmla="*/ 4344977 w 5662974"/>
              <a:gd name="connsiteY42" fmla="*/ 2213478 h 3764805"/>
              <a:gd name="connsiteX43" fmla="*/ 2919774 w 5662974"/>
              <a:gd name="connsiteY43" fmla="*/ 2844099 h 3764805"/>
              <a:gd name="connsiteX44" fmla="*/ 1280160 w 5662974"/>
              <a:gd name="connsiteY44" fmla="*/ 2869324 h 3764805"/>
              <a:gd name="connsiteX45" fmla="*/ 725214 w 5662974"/>
              <a:gd name="connsiteY45" fmla="*/ 2219785 h 3764805"/>
              <a:gd name="connsiteX46" fmla="*/ 6306 w 5662974"/>
              <a:gd name="connsiteY46" fmla="*/ 0 h 3764805"/>
              <a:gd name="connsiteX47" fmla="*/ 37837 w 5662974"/>
              <a:gd name="connsiteY47" fmla="*/ 119818 h 3764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662974" h="3764805">
                <a:moveTo>
                  <a:pt x="37837" y="119818"/>
                </a:moveTo>
                <a:lnTo>
                  <a:pt x="0" y="283779"/>
                </a:lnTo>
                <a:lnTo>
                  <a:pt x="94593" y="258554"/>
                </a:lnTo>
                <a:lnTo>
                  <a:pt x="37837" y="384678"/>
                </a:lnTo>
                <a:lnTo>
                  <a:pt x="126124" y="416210"/>
                </a:lnTo>
                <a:lnTo>
                  <a:pt x="63062" y="586477"/>
                </a:lnTo>
                <a:lnTo>
                  <a:pt x="201799" y="605396"/>
                </a:lnTo>
                <a:lnTo>
                  <a:pt x="37837" y="895481"/>
                </a:lnTo>
                <a:lnTo>
                  <a:pt x="277473" y="807194"/>
                </a:lnTo>
                <a:lnTo>
                  <a:pt x="88287" y="1248629"/>
                </a:lnTo>
                <a:lnTo>
                  <a:pt x="390985" y="1135117"/>
                </a:lnTo>
                <a:lnTo>
                  <a:pt x="138737" y="1734207"/>
                </a:lnTo>
                <a:lnTo>
                  <a:pt x="517109" y="1570245"/>
                </a:lnTo>
                <a:lnTo>
                  <a:pt x="151349" y="2181947"/>
                </a:lnTo>
                <a:lnTo>
                  <a:pt x="712601" y="2036905"/>
                </a:lnTo>
                <a:lnTo>
                  <a:pt x="227024" y="2825181"/>
                </a:lnTo>
                <a:lnTo>
                  <a:pt x="964850" y="2415277"/>
                </a:lnTo>
                <a:lnTo>
                  <a:pt x="832419" y="3241390"/>
                </a:lnTo>
                <a:lnTo>
                  <a:pt x="1248629" y="2787343"/>
                </a:lnTo>
                <a:lnTo>
                  <a:pt x="1261241" y="3405352"/>
                </a:lnTo>
                <a:lnTo>
                  <a:pt x="1450428" y="2837793"/>
                </a:lnTo>
                <a:lnTo>
                  <a:pt x="1589164" y="3537782"/>
                </a:lnTo>
                <a:lnTo>
                  <a:pt x="1727901" y="2850405"/>
                </a:lnTo>
                <a:lnTo>
                  <a:pt x="1797269" y="3607150"/>
                </a:lnTo>
                <a:lnTo>
                  <a:pt x="2030599" y="2850405"/>
                </a:lnTo>
                <a:lnTo>
                  <a:pt x="2163029" y="3764805"/>
                </a:lnTo>
                <a:lnTo>
                  <a:pt x="2503564" y="2869324"/>
                </a:lnTo>
                <a:lnTo>
                  <a:pt x="2787344" y="3708050"/>
                </a:lnTo>
                <a:lnTo>
                  <a:pt x="3039592" y="2793650"/>
                </a:lnTo>
                <a:lnTo>
                  <a:pt x="3443189" y="3588232"/>
                </a:lnTo>
                <a:lnTo>
                  <a:pt x="3644988" y="2509870"/>
                </a:lnTo>
                <a:lnTo>
                  <a:pt x="3960298" y="3361208"/>
                </a:lnTo>
                <a:lnTo>
                  <a:pt x="3972910" y="3298146"/>
                </a:lnTo>
                <a:lnTo>
                  <a:pt x="4035972" y="2371134"/>
                </a:lnTo>
                <a:lnTo>
                  <a:pt x="4275608" y="3008061"/>
                </a:lnTo>
                <a:lnTo>
                  <a:pt x="4521550" y="2068436"/>
                </a:lnTo>
                <a:lnTo>
                  <a:pt x="4603531" y="2730587"/>
                </a:lnTo>
                <a:lnTo>
                  <a:pt x="4881004" y="1778350"/>
                </a:lnTo>
                <a:lnTo>
                  <a:pt x="5158477" y="2106273"/>
                </a:lnTo>
                <a:lnTo>
                  <a:pt x="5372888" y="1393672"/>
                </a:lnTo>
                <a:lnTo>
                  <a:pt x="5423338" y="1633307"/>
                </a:lnTo>
                <a:lnTo>
                  <a:pt x="5662974" y="1191873"/>
                </a:lnTo>
                <a:lnTo>
                  <a:pt x="4344977" y="2213478"/>
                </a:lnTo>
                <a:lnTo>
                  <a:pt x="2919774" y="2844099"/>
                </a:lnTo>
                <a:lnTo>
                  <a:pt x="1280160" y="2869324"/>
                </a:lnTo>
                <a:lnTo>
                  <a:pt x="725214" y="2219785"/>
                </a:lnTo>
                <a:lnTo>
                  <a:pt x="6306" y="0"/>
                </a:lnTo>
                <a:lnTo>
                  <a:pt x="37837" y="119818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Likbent triangel 48"/>
          <p:cNvSpPr/>
          <p:nvPr/>
        </p:nvSpPr>
        <p:spPr>
          <a:xfrm rot="1123979">
            <a:off x="3954923" y="319310"/>
            <a:ext cx="273113" cy="393360"/>
          </a:xfrm>
          <a:prstGeom prst="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Likbent triangel 46"/>
          <p:cNvSpPr/>
          <p:nvPr/>
        </p:nvSpPr>
        <p:spPr>
          <a:xfrm rot="1123979">
            <a:off x="3960061" y="432449"/>
            <a:ext cx="216024" cy="26064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Likbent triangel 51"/>
          <p:cNvSpPr/>
          <p:nvPr/>
        </p:nvSpPr>
        <p:spPr>
          <a:xfrm rot="1123979">
            <a:off x="6066989" y="775630"/>
            <a:ext cx="403344" cy="604333"/>
          </a:xfrm>
          <a:prstGeom prst="triangle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Likbent triangel 52"/>
          <p:cNvSpPr/>
          <p:nvPr/>
        </p:nvSpPr>
        <p:spPr>
          <a:xfrm rot="1123979">
            <a:off x="6079025" y="831341"/>
            <a:ext cx="357715" cy="514670"/>
          </a:xfrm>
          <a:prstGeom prst="triangl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Likbent triangel 53"/>
          <p:cNvSpPr/>
          <p:nvPr/>
        </p:nvSpPr>
        <p:spPr>
          <a:xfrm rot="1123979">
            <a:off x="6115163" y="895374"/>
            <a:ext cx="273113" cy="393360"/>
          </a:xfrm>
          <a:prstGeom prst="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Likbent triangel 54"/>
          <p:cNvSpPr/>
          <p:nvPr/>
        </p:nvSpPr>
        <p:spPr>
          <a:xfrm rot="1123979">
            <a:off x="6120301" y="1008513"/>
            <a:ext cx="216024" cy="26064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Rektangel 56"/>
          <p:cNvSpPr/>
          <p:nvPr/>
        </p:nvSpPr>
        <p:spPr>
          <a:xfrm>
            <a:off x="251520" y="260648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Rektangel 57"/>
          <p:cNvSpPr/>
          <p:nvPr/>
        </p:nvSpPr>
        <p:spPr>
          <a:xfrm>
            <a:off x="-180528" y="836712"/>
            <a:ext cx="1584176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Rektangel 58"/>
          <p:cNvSpPr/>
          <p:nvPr/>
        </p:nvSpPr>
        <p:spPr>
          <a:xfrm>
            <a:off x="899592" y="548680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Rektangel 59"/>
          <p:cNvSpPr/>
          <p:nvPr/>
        </p:nvSpPr>
        <p:spPr>
          <a:xfrm>
            <a:off x="323528" y="1268760"/>
            <a:ext cx="576064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Rektangel 61"/>
          <p:cNvSpPr/>
          <p:nvPr/>
        </p:nvSpPr>
        <p:spPr>
          <a:xfrm>
            <a:off x="-108520" y="1772816"/>
            <a:ext cx="108520" cy="7200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Rektangel 62"/>
          <p:cNvSpPr/>
          <p:nvPr/>
        </p:nvSpPr>
        <p:spPr>
          <a:xfrm>
            <a:off x="251520" y="2348880"/>
            <a:ext cx="792088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Rektangel 63"/>
          <p:cNvSpPr/>
          <p:nvPr/>
        </p:nvSpPr>
        <p:spPr>
          <a:xfrm>
            <a:off x="0" y="1412776"/>
            <a:ext cx="108520" cy="720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Rektangel 70"/>
          <p:cNvSpPr/>
          <p:nvPr/>
        </p:nvSpPr>
        <p:spPr>
          <a:xfrm>
            <a:off x="9468544" y="620688"/>
            <a:ext cx="864096" cy="28083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Rektangel 71"/>
          <p:cNvSpPr/>
          <p:nvPr/>
        </p:nvSpPr>
        <p:spPr>
          <a:xfrm>
            <a:off x="9900592" y="4221088"/>
            <a:ext cx="864096" cy="2160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Rektangel 73"/>
          <p:cNvSpPr/>
          <p:nvPr/>
        </p:nvSpPr>
        <p:spPr>
          <a:xfrm>
            <a:off x="6948264" y="-99392"/>
            <a:ext cx="648072" cy="331236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Rektangel 75"/>
          <p:cNvSpPr/>
          <p:nvPr/>
        </p:nvSpPr>
        <p:spPr>
          <a:xfrm>
            <a:off x="4499992" y="6381328"/>
            <a:ext cx="5328592" cy="5760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13" name="Grupp 112"/>
          <p:cNvGrpSpPr/>
          <p:nvPr/>
        </p:nvGrpSpPr>
        <p:grpSpPr>
          <a:xfrm rot="20657177">
            <a:off x="1730494" y="495"/>
            <a:ext cx="792088" cy="5713492"/>
            <a:chOff x="1619672" y="764704"/>
            <a:chExt cx="792088" cy="5713492"/>
          </a:xfrm>
        </p:grpSpPr>
        <p:sp>
          <p:nvSpPr>
            <p:cNvPr id="100" name="Rektangel 99"/>
            <p:cNvSpPr/>
            <p:nvPr/>
          </p:nvSpPr>
          <p:spPr>
            <a:xfrm>
              <a:off x="1907704" y="764704"/>
              <a:ext cx="216024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Rektangel 100"/>
            <p:cNvSpPr/>
            <p:nvPr/>
          </p:nvSpPr>
          <p:spPr>
            <a:xfrm>
              <a:off x="1619672" y="2348880"/>
              <a:ext cx="792088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0" name="Ellips 109"/>
            <p:cNvSpPr/>
            <p:nvPr/>
          </p:nvSpPr>
          <p:spPr>
            <a:xfrm>
              <a:off x="1935272" y="2301732"/>
              <a:ext cx="191412" cy="4176464"/>
            </a:xfrm>
            <a:prstGeom prst="ellipse">
              <a:avLst/>
            </a:prstGeom>
            <a:solidFill>
              <a:srgbClr val="D8347E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ktangel 26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9" name="Grupp 18"/>
          <p:cNvGrpSpPr/>
          <p:nvPr/>
        </p:nvGrpSpPr>
        <p:grpSpPr>
          <a:xfrm rot="21052379">
            <a:off x="3563888" y="692696"/>
            <a:ext cx="4680520" cy="4752528"/>
            <a:chOff x="3563888" y="692696"/>
            <a:chExt cx="4680520" cy="4752528"/>
          </a:xfrm>
        </p:grpSpPr>
        <p:sp>
          <p:nvSpPr>
            <p:cNvPr id="9" name="Ellips 8"/>
            <p:cNvSpPr/>
            <p:nvPr/>
          </p:nvSpPr>
          <p:spPr>
            <a:xfrm>
              <a:off x="3563888" y="692696"/>
              <a:ext cx="4680520" cy="475252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Likbent triangel 9"/>
            <p:cNvSpPr/>
            <p:nvPr/>
          </p:nvSpPr>
          <p:spPr>
            <a:xfrm>
              <a:off x="3779912" y="1628800"/>
              <a:ext cx="720080" cy="1152128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Likbent triangel 10"/>
            <p:cNvSpPr/>
            <p:nvPr/>
          </p:nvSpPr>
          <p:spPr>
            <a:xfrm>
              <a:off x="3923928" y="2348880"/>
              <a:ext cx="216024" cy="388309"/>
            </a:xfrm>
            <a:prstGeom prst="triangle">
              <a:avLst/>
            </a:prstGeom>
            <a:solidFill>
              <a:srgbClr val="DEDE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Likbent triangel 11"/>
            <p:cNvSpPr/>
            <p:nvPr/>
          </p:nvSpPr>
          <p:spPr>
            <a:xfrm>
              <a:off x="3935965" y="2372539"/>
              <a:ext cx="191586" cy="330697"/>
            </a:xfrm>
            <a:prstGeom prst="triangle">
              <a:avLst/>
            </a:prstGeom>
            <a:solidFill>
              <a:srgbClr val="ECEC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Likbent triangel 12"/>
            <p:cNvSpPr/>
            <p:nvPr/>
          </p:nvSpPr>
          <p:spPr>
            <a:xfrm>
              <a:off x="3972102" y="2465218"/>
              <a:ext cx="146275" cy="252750"/>
            </a:xfrm>
            <a:prstGeom prst="triangle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Likbent triangel 13"/>
            <p:cNvSpPr/>
            <p:nvPr/>
          </p:nvSpPr>
          <p:spPr>
            <a:xfrm>
              <a:off x="3977240" y="2558301"/>
              <a:ext cx="115699" cy="16747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Frihandsfigur 14"/>
            <p:cNvSpPr/>
            <p:nvPr/>
          </p:nvSpPr>
          <p:spPr>
            <a:xfrm>
              <a:off x="3714356" y="2995448"/>
              <a:ext cx="1103586" cy="1217098"/>
            </a:xfrm>
            <a:custGeom>
              <a:avLst/>
              <a:gdLst>
                <a:gd name="connsiteX0" fmla="*/ 132430 w 1103586"/>
                <a:gd name="connsiteY0" fmla="*/ 1217098 h 1217098"/>
                <a:gd name="connsiteX1" fmla="*/ 435128 w 1103586"/>
                <a:gd name="connsiteY1" fmla="*/ 1097280 h 1217098"/>
                <a:gd name="connsiteX2" fmla="*/ 813501 w 1103586"/>
                <a:gd name="connsiteY2" fmla="*/ 990075 h 1217098"/>
                <a:gd name="connsiteX3" fmla="*/ 857644 w 1103586"/>
                <a:gd name="connsiteY3" fmla="*/ 939625 h 1217098"/>
                <a:gd name="connsiteX4" fmla="*/ 971156 w 1103586"/>
                <a:gd name="connsiteY4" fmla="*/ 674764 h 1217098"/>
                <a:gd name="connsiteX5" fmla="*/ 990074 w 1103586"/>
                <a:gd name="connsiteY5" fmla="*/ 624315 h 1217098"/>
                <a:gd name="connsiteX6" fmla="*/ 1084667 w 1103586"/>
                <a:gd name="connsiteY6" fmla="*/ 447741 h 1217098"/>
                <a:gd name="connsiteX7" fmla="*/ 1103586 w 1103586"/>
                <a:gd name="connsiteY7" fmla="*/ 290086 h 1217098"/>
                <a:gd name="connsiteX8" fmla="*/ 1046830 w 1103586"/>
                <a:gd name="connsiteY8" fmla="*/ 0 h 1217098"/>
                <a:gd name="connsiteX9" fmla="*/ 964850 w 1103586"/>
                <a:gd name="connsiteY9" fmla="*/ 157655 h 1217098"/>
                <a:gd name="connsiteX10" fmla="*/ 838725 w 1103586"/>
                <a:gd name="connsiteY10" fmla="*/ 390985 h 1217098"/>
                <a:gd name="connsiteX11" fmla="*/ 674764 w 1103586"/>
                <a:gd name="connsiteY11" fmla="*/ 542334 h 1217098"/>
                <a:gd name="connsiteX12" fmla="*/ 536027 w 1103586"/>
                <a:gd name="connsiteY12" fmla="*/ 681071 h 1217098"/>
                <a:gd name="connsiteX13" fmla="*/ 353147 w 1103586"/>
                <a:gd name="connsiteY13" fmla="*/ 813501 h 1217098"/>
                <a:gd name="connsiteX14" fmla="*/ 208105 w 1103586"/>
                <a:gd name="connsiteY14" fmla="*/ 851338 h 1217098"/>
                <a:gd name="connsiteX15" fmla="*/ 0 w 1103586"/>
                <a:gd name="connsiteY15" fmla="*/ 939625 h 1217098"/>
                <a:gd name="connsiteX16" fmla="*/ 132430 w 1103586"/>
                <a:gd name="connsiteY16" fmla="*/ 1217098 h 1217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03586" h="1217098">
                  <a:moveTo>
                    <a:pt x="132430" y="1217098"/>
                  </a:moveTo>
                  <a:lnTo>
                    <a:pt x="435128" y="1097280"/>
                  </a:lnTo>
                  <a:lnTo>
                    <a:pt x="813501" y="990075"/>
                  </a:lnTo>
                  <a:cubicBezTo>
                    <a:pt x="847764" y="942106"/>
                    <a:pt x="828858" y="954018"/>
                    <a:pt x="857644" y="939625"/>
                  </a:cubicBezTo>
                  <a:lnTo>
                    <a:pt x="971156" y="674764"/>
                  </a:lnTo>
                  <a:lnTo>
                    <a:pt x="990074" y="624315"/>
                  </a:lnTo>
                  <a:lnTo>
                    <a:pt x="1084667" y="447741"/>
                  </a:lnTo>
                  <a:lnTo>
                    <a:pt x="1103586" y="290086"/>
                  </a:lnTo>
                  <a:lnTo>
                    <a:pt x="1046830" y="0"/>
                  </a:lnTo>
                  <a:lnTo>
                    <a:pt x="964850" y="157655"/>
                  </a:lnTo>
                  <a:lnTo>
                    <a:pt x="838725" y="390985"/>
                  </a:lnTo>
                  <a:lnTo>
                    <a:pt x="674764" y="542334"/>
                  </a:lnTo>
                  <a:lnTo>
                    <a:pt x="536027" y="681071"/>
                  </a:lnTo>
                  <a:lnTo>
                    <a:pt x="353147" y="813501"/>
                  </a:lnTo>
                  <a:lnTo>
                    <a:pt x="208105" y="851338"/>
                  </a:lnTo>
                  <a:lnTo>
                    <a:pt x="0" y="939625"/>
                  </a:lnTo>
                  <a:lnTo>
                    <a:pt x="132430" y="1217098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Frihandsfigur 16"/>
            <p:cNvSpPr/>
            <p:nvPr/>
          </p:nvSpPr>
          <p:spPr>
            <a:xfrm>
              <a:off x="3714356" y="3071123"/>
              <a:ext cx="1065749" cy="1027911"/>
            </a:xfrm>
            <a:custGeom>
              <a:avLst/>
              <a:gdLst>
                <a:gd name="connsiteX0" fmla="*/ 0 w 1065749"/>
                <a:gd name="connsiteY0" fmla="*/ 845031 h 1027911"/>
                <a:gd name="connsiteX1" fmla="*/ 359454 w 1065749"/>
                <a:gd name="connsiteY1" fmla="*/ 1027911 h 1027911"/>
                <a:gd name="connsiteX2" fmla="*/ 428822 w 1065749"/>
                <a:gd name="connsiteY2" fmla="*/ 687376 h 1027911"/>
                <a:gd name="connsiteX3" fmla="*/ 605396 w 1065749"/>
                <a:gd name="connsiteY3" fmla="*/ 945931 h 1027911"/>
                <a:gd name="connsiteX4" fmla="*/ 681070 w 1065749"/>
                <a:gd name="connsiteY4" fmla="*/ 536027 h 1027911"/>
                <a:gd name="connsiteX5" fmla="*/ 718907 w 1065749"/>
                <a:gd name="connsiteY5" fmla="*/ 599089 h 1027911"/>
                <a:gd name="connsiteX6" fmla="*/ 895481 w 1065749"/>
                <a:gd name="connsiteY6" fmla="*/ 769357 h 1027911"/>
                <a:gd name="connsiteX7" fmla="*/ 863950 w 1065749"/>
                <a:gd name="connsiteY7" fmla="*/ 321616 h 1027911"/>
                <a:gd name="connsiteX8" fmla="*/ 1065749 w 1065749"/>
                <a:gd name="connsiteY8" fmla="*/ 409903 h 1027911"/>
                <a:gd name="connsiteX9" fmla="*/ 1040524 w 1065749"/>
                <a:gd name="connsiteY9" fmla="*/ 0 h 1027911"/>
                <a:gd name="connsiteX10" fmla="*/ 851338 w 1065749"/>
                <a:gd name="connsiteY10" fmla="*/ 302698 h 1027911"/>
                <a:gd name="connsiteX11" fmla="*/ 428822 w 1065749"/>
                <a:gd name="connsiteY11" fmla="*/ 750438 h 1027911"/>
                <a:gd name="connsiteX12" fmla="*/ 0 w 1065749"/>
                <a:gd name="connsiteY12" fmla="*/ 845031 h 1027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65749" h="1027911">
                  <a:moveTo>
                    <a:pt x="0" y="845031"/>
                  </a:moveTo>
                  <a:lnTo>
                    <a:pt x="359454" y="1027911"/>
                  </a:lnTo>
                  <a:lnTo>
                    <a:pt x="428822" y="687376"/>
                  </a:lnTo>
                  <a:lnTo>
                    <a:pt x="605396" y="945931"/>
                  </a:lnTo>
                  <a:lnTo>
                    <a:pt x="681070" y="536027"/>
                  </a:lnTo>
                  <a:cubicBezTo>
                    <a:pt x="715092" y="590463"/>
                    <a:pt x="703732" y="568740"/>
                    <a:pt x="718907" y="599089"/>
                  </a:cubicBezTo>
                  <a:lnTo>
                    <a:pt x="895481" y="769357"/>
                  </a:lnTo>
                  <a:lnTo>
                    <a:pt x="863950" y="321616"/>
                  </a:lnTo>
                  <a:lnTo>
                    <a:pt x="1065749" y="409903"/>
                  </a:lnTo>
                  <a:lnTo>
                    <a:pt x="1040524" y="0"/>
                  </a:lnTo>
                  <a:lnTo>
                    <a:pt x="851338" y="302698"/>
                  </a:lnTo>
                  <a:lnTo>
                    <a:pt x="428822" y="750438"/>
                  </a:lnTo>
                  <a:lnTo>
                    <a:pt x="0" y="845031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" name="Rektangel 3"/>
          <p:cNvSpPr/>
          <p:nvPr/>
        </p:nvSpPr>
        <p:spPr>
          <a:xfrm>
            <a:off x="0" y="0"/>
            <a:ext cx="5076056" cy="134076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1043608" y="1556792"/>
            <a:ext cx="648072" cy="122413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 flipH="1">
            <a:off x="5220072" y="3573016"/>
            <a:ext cx="1728192" cy="19442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4788024" y="1052736"/>
            <a:ext cx="4355976" cy="20162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187624" y="5301208"/>
            <a:ext cx="5184576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/>
          <p:cNvSpPr/>
          <p:nvPr/>
        </p:nvSpPr>
        <p:spPr>
          <a:xfrm>
            <a:off x="3275856" y="4653136"/>
            <a:ext cx="432048" cy="432048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/>
          <p:cNvSpPr/>
          <p:nvPr/>
        </p:nvSpPr>
        <p:spPr>
          <a:xfrm>
            <a:off x="3445096" y="4690972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3" name="Rak 22"/>
          <p:cNvCxnSpPr>
            <a:endCxn id="20" idx="6"/>
          </p:cNvCxnSpPr>
          <p:nvPr/>
        </p:nvCxnSpPr>
        <p:spPr>
          <a:xfrm>
            <a:off x="3491880" y="486916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 23"/>
          <p:cNvSpPr/>
          <p:nvPr/>
        </p:nvSpPr>
        <p:spPr>
          <a:xfrm>
            <a:off x="3523410" y="471253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24"/>
          <p:cNvSpPr/>
          <p:nvPr/>
        </p:nvSpPr>
        <p:spPr>
          <a:xfrm>
            <a:off x="2483768" y="1340768"/>
            <a:ext cx="1152128" cy="331236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7452320" y="2996952"/>
            <a:ext cx="648072" cy="122413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8" name="Grupp 27"/>
          <p:cNvGrpSpPr/>
          <p:nvPr/>
        </p:nvGrpSpPr>
        <p:grpSpPr>
          <a:xfrm rot="193760">
            <a:off x="3463829" y="269539"/>
            <a:ext cx="432048" cy="4129316"/>
            <a:chOff x="1619672" y="764704"/>
            <a:chExt cx="792088" cy="5713492"/>
          </a:xfrm>
        </p:grpSpPr>
        <p:sp>
          <p:nvSpPr>
            <p:cNvPr id="29" name="Rektangel 28"/>
            <p:cNvSpPr/>
            <p:nvPr/>
          </p:nvSpPr>
          <p:spPr>
            <a:xfrm>
              <a:off x="1907704" y="764704"/>
              <a:ext cx="216024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0" name="Rektangel 29"/>
            <p:cNvSpPr/>
            <p:nvPr/>
          </p:nvSpPr>
          <p:spPr>
            <a:xfrm>
              <a:off x="1619672" y="2348880"/>
              <a:ext cx="792088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1" name="Ellips 30"/>
            <p:cNvSpPr/>
            <p:nvPr/>
          </p:nvSpPr>
          <p:spPr>
            <a:xfrm>
              <a:off x="1935272" y="2301732"/>
              <a:ext cx="191412" cy="4176464"/>
            </a:xfrm>
            <a:prstGeom prst="ellipse">
              <a:avLst/>
            </a:prstGeom>
            <a:solidFill>
              <a:srgbClr val="D8347E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ktangel 75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/>
          <p:cNvSpPr/>
          <p:nvPr/>
        </p:nvSpPr>
        <p:spPr>
          <a:xfrm rot="21052379">
            <a:off x="2162049" y="-878594"/>
            <a:ext cx="7426744" cy="79930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Likbent triangel 26"/>
          <p:cNvSpPr/>
          <p:nvPr/>
        </p:nvSpPr>
        <p:spPr>
          <a:xfrm rot="21052379">
            <a:off x="2309738" y="1158236"/>
            <a:ext cx="1142576" cy="19377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Likbent triangel 27"/>
          <p:cNvSpPr/>
          <p:nvPr/>
        </p:nvSpPr>
        <p:spPr>
          <a:xfrm rot="21052379">
            <a:off x="2955463" y="2371932"/>
            <a:ext cx="342773" cy="653080"/>
          </a:xfrm>
          <a:prstGeom prst="triangle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Likbent triangel 28"/>
          <p:cNvSpPr/>
          <p:nvPr/>
        </p:nvSpPr>
        <p:spPr>
          <a:xfrm rot="21052379">
            <a:off x="2973193" y="2411878"/>
            <a:ext cx="303996" cy="556185"/>
          </a:xfrm>
          <a:prstGeom prst="triangl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Likbent triangel 29"/>
          <p:cNvSpPr/>
          <p:nvPr/>
        </p:nvSpPr>
        <p:spPr>
          <a:xfrm rot="21052379">
            <a:off x="3044590" y="2563214"/>
            <a:ext cx="232100" cy="425089"/>
          </a:xfrm>
          <a:prstGeom prst="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Likbent triangel 30"/>
          <p:cNvSpPr/>
          <p:nvPr/>
        </p:nvSpPr>
        <p:spPr>
          <a:xfrm rot="21052379">
            <a:off x="3066405" y="2721247"/>
            <a:ext cx="183584" cy="28167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33"/>
          <p:cNvSpPr/>
          <p:nvPr/>
        </p:nvSpPr>
        <p:spPr>
          <a:xfrm>
            <a:off x="-3492896" y="-2043608"/>
            <a:ext cx="8054355" cy="225497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34"/>
          <p:cNvSpPr/>
          <p:nvPr/>
        </p:nvSpPr>
        <p:spPr>
          <a:xfrm>
            <a:off x="-1836967" y="574692"/>
            <a:ext cx="1028318" cy="20588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ktangel 35"/>
          <p:cNvSpPr/>
          <p:nvPr/>
        </p:nvSpPr>
        <p:spPr>
          <a:xfrm flipH="1">
            <a:off x="4789974" y="3965690"/>
            <a:ext cx="2742183" cy="326989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 36"/>
          <p:cNvSpPr/>
          <p:nvPr/>
        </p:nvSpPr>
        <p:spPr>
          <a:xfrm>
            <a:off x="4104429" y="-273058"/>
            <a:ext cx="6911779" cy="339099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8" name="Rektangel 37"/>
          <p:cNvSpPr/>
          <p:nvPr/>
        </p:nvSpPr>
        <p:spPr>
          <a:xfrm>
            <a:off x="-1608452" y="6872259"/>
            <a:ext cx="8226548" cy="14532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1705019" y="5782296"/>
            <a:ext cx="685546" cy="726642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1973558" y="5845930"/>
            <a:ext cx="228515" cy="2422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1" name="Rak 40"/>
          <p:cNvCxnSpPr>
            <a:endCxn id="39" idx="6"/>
          </p:cNvCxnSpPr>
          <p:nvPr/>
        </p:nvCxnSpPr>
        <p:spPr>
          <a:xfrm>
            <a:off x="2047792" y="6145617"/>
            <a:ext cx="3427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 41"/>
          <p:cNvSpPr/>
          <p:nvPr/>
        </p:nvSpPr>
        <p:spPr>
          <a:xfrm>
            <a:off x="2097822" y="5882191"/>
            <a:ext cx="72544" cy="76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ektangel 42"/>
          <p:cNvSpPr/>
          <p:nvPr/>
        </p:nvSpPr>
        <p:spPr>
          <a:xfrm>
            <a:off x="448185" y="211370"/>
            <a:ext cx="1828122" cy="55709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ktangel 43"/>
          <p:cNvSpPr/>
          <p:nvPr/>
        </p:nvSpPr>
        <p:spPr>
          <a:xfrm>
            <a:off x="8331960" y="2996833"/>
            <a:ext cx="1028318" cy="20588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textruta 68"/>
          <p:cNvSpPr txBox="1"/>
          <p:nvPr/>
        </p:nvSpPr>
        <p:spPr>
          <a:xfrm>
            <a:off x="4139952" y="3284984"/>
            <a:ext cx="108012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Hum?</a:t>
            </a:r>
            <a:endParaRPr lang="sv-SE" sz="2800" dirty="0"/>
          </a:p>
        </p:txBody>
      </p:sp>
      <p:sp>
        <p:nvSpPr>
          <p:cNvPr id="70" name="Ellips 69"/>
          <p:cNvSpPr/>
          <p:nvPr/>
        </p:nvSpPr>
        <p:spPr>
          <a:xfrm>
            <a:off x="2987824" y="4653136"/>
            <a:ext cx="1944216" cy="100811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Frihandsfigur 72"/>
          <p:cNvSpPr/>
          <p:nvPr/>
        </p:nvSpPr>
        <p:spPr>
          <a:xfrm>
            <a:off x="3203848" y="4581128"/>
            <a:ext cx="1381760" cy="690880"/>
          </a:xfrm>
          <a:custGeom>
            <a:avLst/>
            <a:gdLst>
              <a:gd name="connsiteX0" fmla="*/ 0 w 1381760"/>
              <a:gd name="connsiteY0" fmla="*/ 264160 h 690880"/>
              <a:gd name="connsiteX1" fmla="*/ 172720 w 1381760"/>
              <a:gd name="connsiteY1" fmla="*/ 690880 h 690880"/>
              <a:gd name="connsiteX2" fmla="*/ 284480 w 1381760"/>
              <a:gd name="connsiteY2" fmla="*/ 101600 h 690880"/>
              <a:gd name="connsiteX3" fmla="*/ 436880 w 1381760"/>
              <a:gd name="connsiteY3" fmla="*/ 508000 h 690880"/>
              <a:gd name="connsiteX4" fmla="*/ 528320 w 1381760"/>
              <a:gd name="connsiteY4" fmla="*/ 10160 h 690880"/>
              <a:gd name="connsiteX5" fmla="*/ 619760 w 1381760"/>
              <a:gd name="connsiteY5" fmla="*/ 579120 h 690880"/>
              <a:gd name="connsiteX6" fmla="*/ 843280 w 1381760"/>
              <a:gd name="connsiteY6" fmla="*/ 0 h 690880"/>
              <a:gd name="connsiteX7" fmla="*/ 934720 w 1381760"/>
              <a:gd name="connsiteY7" fmla="*/ 650240 h 690880"/>
              <a:gd name="connsiteX8" fmla="*/ 1188720 w 1381760"/>
              <a:gd name="connsiteY8" fmla="*/ 71120 h 690880"/>
              <a:gd name="connsiteX9" fmla="*/ 1188720 w 1381760"/>
              <a:gd name="connsiteY9" fmla="*/ 660400 h 690880"/>
              <a:gd name="connsiteX10" fmla="*/ 1381760 w 1381760"/>
              <a:gd name="connsiteY10" fmla="*/ 233680 h 690880"/>
              <a:gd name="connsiteX11" fmla="*/ 965200 w 1381760"/>
              <a:gd name="connsiteY11" fmla="*/ 10160 h 690880"/>
              <a:gd name="connsiteX12" fmla="*/ 497840 w 1381760"/>
              <a:gd name="connsiteY12" fmla="*/ 10160 h 690880"/>
              <a:gd name="connsiteX13" fmla="*/ 172720 w 1381760"/>
              <a:gd name="connsiteY13" fmla="*/ 203200 h 690880"/>
              <a:gd name="connsiteX14" fmla="*/ 0 w 1381760"/>
              <a:gd name="connsiteY14" fmla="*/ 26416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81760" h="690880">
                <a:moveTo>
                  <a:pt x="0" y="264160"/>
                </a:moveTo>
                <a:lnTo>
                  <a:pt x="172720" y="690880"/>
                </a:lnTo>
                <a:lnTo>
                  <a:pt x="284480" y="101600"/>
                </a:lnTo>
                <a:lnTo>
                  <a:pt x="436880" y="508000"/>
                </a:lnTo>
                <a:lnTo>
                  <a:pt x="528320" y="10160"/>
                </a:lnTo>
                <a:lnTo>
                  <a:pt x="619760" y="579120"/>
                </a:lnTo>
                <a:lnTo>
                  <a:pt x="843280" y="0"/>
                </a:lnTo>
                <a:lnTo>
                  <a:pt x="934720" y="650240"/>
                </a:lnTo>
                <a:lnTo>
                  <a:pt x="1188720" y="71120"/>
                </a:lnTo>
                <a:lnTo>
                  <a:pt x="1188720" y="660400"/>
                </a:lnTo>
                <a:lnTo>
                  <a:pt x="1381760" y="233680"/>
                </a:lnTo>
                <a:lnTo>
                  <a:pt x="965200" y="10160"/>
                </a:lnTo>
                <a:lnTo>
                  <a:pt x="497840" y="10160"/>
                </a:lnTo>
                <a:lnTo>
                  <a:pt x="172720" y="203200"/>
                </a:lnTo>
                <a:lnTo>
                  <a:pt x="0" y="26416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Frihandsfigur 73"/>
          <p:cNvSpPr/>
          <p:nvPr/>
        </p:nvSpPr>
        <p:spPr>
          <a:xfrm rot="10971424">
            <a:off x="3317896" y="5008368"/>
            <a:ext cx="1381760" cy="690880"/>
          </a:xfrm>
          <a:custGeom>
            <a:avLst/>
            <a:gdLst>
              <a:gd name="connsiteX0" fmla="*/ 0 w 1381760"/>
              <a:gd name="connsiteY0" fmla="*/ 264160 h 690880"/>
              <a:gd name="connsiteX1" fmla="*/ 172720 w 1381760"/>
              <a:gd name="connsiteY1" fmla="*/ 690880 h 690880"/>
              <a:gd name="connsiteX2" fmla="*/ 284480 w 1381760"/>
              <a:gd name="connsiteY2" fmla="*/ 101600 h 690880"/>
              <a:gd name="connsiteX3" fmla="*/ 436880 w 1381760"/>
              <a:gd name="connsiteY3" fmla="*/ 508000 h 690880"/>
              <a:gd name="connsiteX4" fmla="*/ 528320 w 1381760"/>
              <a:gd name="connsiteY4" fmla="*/ 10160 h 690880"/>
              <a:gd name="connsiteX5" fmla="*/ 619760 w 1381760"/>
              <a:gd name="connsiteY5" fmla="*/ 579120 h 690880"/>
              <a:gd name="connsiteX6" fmla="*/ 843280 w 1381760"/>
              <a:gd name="connsiteY6" fmla="*/ 0 h 690880"/>
              <a:gd name="connsiteX7" fmla="*/ 934720 w 1381760"/>
              <a:gd name="connsiteY7" fmla="*/ 650240 h 690880"/>
              <a:gd name="connsiteX8" fmla="*/ 1188720 w 1381760"/>
              <a:gd name="connsiteY8" fmla="*/ 71120 h 690880"/>
              <a:gd name="connsiteX9" fmla="*/ 1188720 w 1381760"/>
              <a:gd name="connsiteY9" fmla="*/ 660400 h 690880"/>
              <a:gd name="connsiteX10" fmla="*/ 1381760 w 1381760"/>
              <a:gd name="connsiteY10" fmla="*/ 233680 h 690880"/>
              <a:gd name="connsiteX11" fmla="*/ 965200 w 1381760"/>
              <a:gd name="connsiteY11" fmla="*/ 10160 h 690880"/>
              <a:gd name="connsiteX12" fmla="*/ 497840 w 1381760"/>
              <a:gd name="connsiteY12" fmla="*/ 10160 h 690880"/>
              <a:gd name="connsiteX13" fmla="*/ 172720 w 1381760"/>
              <a:gd name="connsiteY13" fmla="*/ 203200 h 690880"/>
              <a:gd name="connsiteX14" fmla="*/ 0 w 1381760"/>
              <a:gd name="connsiteY14" fmla="*/ 26416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81760" h="690880">
                <a:moveTo>
                  <a:pt x="0" y="264160"/>
                </a:moveTo>
                <a:lnTo>
                  <a:pt x="172720" y="690880"/>
                </a:lnTo>
                <a:lnTo>
                  <a:pt x="284480" y="101600"/>
                </a:lnTo>
                <a:lnTo>
                  <a:pt x="436880" y="508000"/>
                </a:lnTo>
                <a:lnTo>
                  <a:pt x="528320" y="10160"/>
                </a:lnTo>
                <a:lnTo>
                  <a:pt x="619760" y="579120"/>
                </a:lnTo>
                <a:lnTo>
                  <a:pt x="843280" y="0"/>
                </a:lnTo>
                <a:lnTo>
                  <a:pt x="934720" y="650240"/>
                </a:lnTo>
                <a:lnTo>
                  <a:pt x="1188720" y="71120"/>
                </a:lnTo>
                <a:lnTo>
                  <a:pt x="1188720" y="660400"/>
                </a:lnTo>
                <a:lnTo>
                  <a:pt x="1381760" y="233680"/>
                </a:lnTo>
                <a:lnTo>
                  <a:pt x="965200" y="10160"/>
                </a:lnTo>
                <a:lnTo>
                  <a:pt x="497840" y="10160"/>
                </a:lnTo>
                <a:lnTo>
                  <a:pt x="172720" y="203200"/>
                </a:lnTo>
                <a:lnTo>
                  <a:pt x="0" y="26416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77" name="Grupp 76"/>
          <p:cNvGrpSpPr/>
          <p:nvPr/>
        </p:nvGrpSpPr>
        <p:grpSpPr>
          <a:xfrm rot="193760">
            <a:off x="1915148" y="172385"/>
            <a:ext cx="777200" cy="5399250"/>
            <a:chOff x="1619672" y="764704"/>
            <a:chExt cx="792088" cy="5713492"/>
          </a:xfrm>
        </p:grpSpPr>
        <p:sp>
          <p:nvSpPr>
            <p:cNvPr id="78" name="Rektangel 77"/>
            <p:cNvSpPr/>
            <p:nvPr/>
          </p:nvSpPr>
          <p:spPr>
            <a:xfrm>
              <a:off x="1907704" y="764704"/>
              <a:ext cx="216024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9" name="Rektangel 78"/>
            <p:cNvSpPr/>
            <p:nvPr/>
          </p:nvSpPr>
          <p:spPr>
            <a:xfrm>
              <a:off x="1619672" y="2348880"/>
              <a:ext cx="792088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0" name="Ellips 79"/>
            <p:cNvSpPr/>
            <p:nvPr/>
          </p:nvSpPr>
          <p:spPr>
            <a:xfrm>
              <a:off x="1935272" y="2301732"/>
              <a:ext cx="191412" cy="4176464"/>
            </a:xfrm>
            <a:prstGeom prst="ellipse">
              <a:avLst/>
            </a:prstGeom>
            <a:solidFill>
              <a:srgbClr val="D8347E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ktangel 37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/>
          <p:cNvSpPr/>
          <p:nvPr/>
        </p:nvSpPr>
        <p:spPr>
          <a:xfrm rot="21052379">
            <a:off x="1421537" y="-3417508"/>
            <a:ext cx="10615271" cy="113235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Likbent triangel 5"/>
          <p:cNvSpPr/>
          <p:nvPr/>
        </p:nvSpPr>
        <p:spPr>
          <a:xfrm rot="21052379">
            <a:off x="1632633" y="-531998"/>
            <a:ext cx="1633119" cy="274509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 rot="21052379">
            <a:off x="2555588" y="1187404"/>
            <a:ext cx="489936" cy="925197"/>
          </a:xfrm>
          <a:prstGeom prst="triangle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 rot="21052379">
            <a:off x="2580930" y="1243995"/>
            <a:ext cx="434511" cy="787929"/>
          </a:xfrm>
          <a:prstGeom prst="triangl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 rot="21052379">
            <a:off x="2682980" y="1458387"/>
            <a:ext cx="331748" cy="602209"/>
          </a:xfrm>
          <a:prstGeom prst="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 rot="21052379">
            <a:off x="2714161" y="1682267"/>
            <a:ext cx="262402" cy="39903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-6661248" y="-5067944"/>
            <a:ext cx="11512335" cy="31945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-4294378" y="-1358686"/>
            <a:ext cx="1469806" cy="2916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-3967755" y="7562868"/>
            <a:ext cx="11758455" cy="20588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768290" y="6018753"/>
            <a:ext cx="979872" cy="1029410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/>
          <p:cNvSpPr/>
          <p:nvPr/>
        </p:nvSpPr>
        <p:spPr>
          <a:xfrm>
            <a:off x="1152121" y="6108902"/>
            <a:ext cx="326623" cy="3431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8" name="Rak 17"/>
          <p:cNvCxnSpPr>
            <a:endCxn id="16" idx="6"/>
          </p:cNvCxnSpPr>
          <p:nvPr/>
        </p:nvCxnSpPr>
        <p:spPr>
          <a:xfrm>
            <a:off x="1258226" y="6533458"/>
            <a:ext cx="489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 18"/>
          <p:cNvSpPr/>
          <p:nvPr/>
        </p:nvSpPr>
        <p:spPr>
          <a:xfrm>
            <a:off x="1329735" y="6160271"/>
            <a:ext cx="103689" cy="1089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>
            <a:off x="-1028141" y="-1873392"/>
            <a:ext cx="2612990" cy="78921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20"/>
          <p:cNvSpPr/>
          <p:nvPr/>
        </p:nvSpPr>
        <p:spPr>
          <a:xfrm>
            <a:off x="10240379" y="2072681"/>
            <a:ext cx="1469806" cy="2916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textruta 21"/>
          <p:cNvSpPr txBox="1"/>
          <p:nvPr/>
        </p:nvSpPr>
        <p:spPr>
          <a:xfrm>
            <a:off x="4248614" y="2480895"/>
            <a:ext cx="183555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AAAAAH!!!</a:t>
            </a:r>
            <a:endParaRPr lang="sv-SE" sz="2800" dirty="0"/>
          </a:p>
        </p:txBody>
      </p:sp>
      <p:sp>
        <p:nvSpPr>
          <p:cNvPr id="27" name="Frihandsfigur 26"/>
          <p:cNvSpPr/>
          <p:nvPr/>
        </p:nvSpPr>
        <p:spPr>
          <a:xfrm flipV="1">
            <a:off x="3851920" y="2996952"/>
            <a:ext cx="5707118" cy="4309231"/>
          </a:xfrm>
          <a:custGeom>
            <a:avLst/>
            <a:gdLst>
              <a:gd name="connsiteX0" fmla="*/ 18919 w 5707118"/>
              <a:gd name="connsiteY0" fmla="*/ 863950 h 3903542"/>
              <a:gd name="connsiteX1" fmla="*/ 233330 w 5707118"/>
              <a:gd name="connsiteY1" fmla="*/ 3127879 h 3903542"/>
              <a:gd name="connsiteX2" fmla="*/ 2200867 w 5707118"/>
              <a:gd name="connsiteY2" fmla="*/ 3903542 h 3903542"/>
              <a:gd name="connsiteX3" fmla="*/ 3827868 w 5707118"/>
              <a:gd name="connsiteY3" fmla="*/ 3676519 h 3903542"/>
              <a:gd name="connsiteX4" fmla="*/ 5196315 w 5707118"/>
              <a:gd name="connsiteY4" fmla="*/ 2163029 h 3903542"/>
              <a:gd name="connsiteX5" fmla="*/ 5707118 w 5707118"/>
              <a:gd name="connsiteY5" fmla="*/ 1292772 h 3903542"/>
              <a:gd name="connsiteX6" fmla="*/ 4332365 w 5707118"/>
              <a:gd name="connsiteY6" fmla="*/ 2314378 h 3903542"/>
              <a:gd name="connsiteX7" fmla="*/ 2938693 w 5707118"/>
              <a:gd name="connsiteY7" fmla="*/ 2951305 h 3903542"/>
              <a:gd name="connsiteX8" fmla="*/ 1324304 w 5707118"/>
              <a:gd name="connsiteY8" fmla="*/ 2963917 h 3903542"/>
              <a:gd name="connsiteX9" fmla="*/ 781970 w 5707118"/>
              <a:gd name="connsiteY9" fmla="*/ 2326990 h 3903542"/>
              <a:gd name="connsiteX10" fmla="*/ 0 w 5707118"/>
              <a:gd name="connsiteY10" fmla="*/ 0 h 3903542"/>
              <a:gd name="connsiteX11" fmla="*/ 18919 w 5707118"/>
              <a:gd name="connsiteY11" fmla="*/ 863950 h 390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07118" h="3903542">
                <a:moveTo>
                  <a:pt x="18919" y="863950"/>
                </a:moveTo>
                <a:lnTo>
                  <a:pt x="233330" y="3127879"/>
                </a:lnTo>
                <a:lnTo>
                  <a:pt x="2200867" y="3903542"/>
                </a:lnTo>
                <a:lnTo>
                  <a:pt x="3827868" y="3676519"/>
                </a:lnTo>
                <a:lnTo>
                  <a:pt x="5196315" y="2163029"/>
                </a:lnTo>
                <a:lnTo>
                  <a:pt x="5707118" y="1292772"/>
                </a:lnTo>
                <a:lnTo>
                  <a:pt x="4332365" y="2314378"/>
                </a:lnTo>
                <a:lnTo>
                  <a:pt x="2938693" y="2951305"/>
                </a:lnTo>
                <a:lnTo>
                  <a:pt x="1324304" y="2963917"/>
                </a:lnTo>
                <a:lnTo>
                  <a:pt x="781970" y="2326990"/>
                </a:lnTo>
                <a:lnTo>
                  <a:pt x="0" y="0"/>
                </a:lnTo>
                <a:lnTo>
                  <a:pt x="18919" y="86395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Frihandsfigur 27"/>
          <p:cNvSpPr/>
          <p:nvPr/>
        </p:nvSpPr>
        <p:spPr>
          <a:xfrm flipV="1">
            <a:off x="3870839" y="2978034"/>
            <a:ext cx="5662974" cy="4156075"/>
          </a:xfrm>
          <a:custGeom>
            <a:avLst/>
            <a:gdLst>
              <a:gd name="connsiteX0" fmla="*/ 37837 w 5662974"/>
              <a:gd name="connsiteY0" fmla="*/ 119818 h 3764805"/>
              <a:gd name="connsiteX1" fmla="*/ 0 w 5662974"/>
              <a:gd name="connsiteY1" fmla="*/ 283779 h 3764805"/>
              <a:gd name="connsiteX2" fmla="*/ 94593 w 5662974"/>
              <a:gd name="connsiteY2" fmla="*/ 258554 h 3764805"/>
              <a:gd name="connsiteX3" fmla="*/ 37837 w 5662974"/>
              <a:gd name="connsiteY3" fmla="*/ 384678 h 3764805"/>
              <a:gd name="connsiteX4" fmla="*/ 126124 w 5662974"/>
              <a:gd name="connsiteY4" fmla="*/ 416210 h 3764805"/>
              <a:gd name="connsiteX5" fmla="*/ 63062 w 5662974"/>
              <a:gd name="connsiteY5" fmla="*/ 586477 h 3764805"/>
              <a:gd name="connsiteX6" fmla="*/ 201799 w 5662974"/>
              <a:gd name="connsiteY6" fmla="*/ 605396 h 3764805"/>
              <a:gd name="connsiteX7" fmla="*/ 37837 w 5662974"/>
              <a:gd name="connsiteY7" fmla="*/ 895481 h 3764805"/>
              <a:gd name="connsiteX8" fmla="*/ 277473 w 5662974"/>
              <a:gd name="connsiteY8" fmla="*/ 807194 h 3764805"/>
              <a:gd name="connsiteX9" fmla="*/ 88287 w 5662974"/>
              <a:gd name="connsiteY9" fmla="*/ 1248629 h 3764805"/>
              <a:gd name="connsiteX10" fmla="*/ 390985 w 5662974"/>
              <a:gd name="connsiteY10" fmla="*/ 1135117 h 3764805"/>
              <a:gd name="connsiteX11" fmla="*/ 138737 w 5662974"/>
              <a:gd name="connsiteY11" fmla="*/ 1734207 h 3764805"/>
              <a:gd name="connsiteX12" fmla="*/ 517109 w 5662974"/>
              <a:gd name="connsiteY12" fmla="*/ 1570245 h 3764805"/>
              <a:gd name="connsiteX13" fmla="*/ 151349 w 5662974"/>
              <a:gd name="connsiteY13" fmla="*/ 2181947 h 3764805"/>
              <a:gd name="connsiteX14" fmla="*/ 712601 w 5662974"/>
              <a:gd name="connsiteY14" fmla="*/ 2036905 h 3764805"/>
              <a:gd name="connsiteX15" fmla="*/ 227024 w 5662974"/>
              <a:gd name="connsiteY15" fmla="*/ 2825181 h 3764805"/>
              <a:gd name="connsiteX16" fmla="*/ 964850 w 5662974"/>
              <a:gd name="connsiteY16" fmla="*/ 2415277 h 3764805"/>
              <a:gd name="connsiteX17" fmla="*/ 832419 w 5662974"/>
              <a:gd name="connsiteY17" fmla="*/ 3241390 h 3764805"/>
              <a:gd name="connsiteX18" fmla="*/ 1248629 w 5662974"/>
              <a:gd name="connsiteY18" fmla="*/ 2787343 h 3764805"/>
              <a:gd name="connsiteX19" fmla="*/ 1261241 w 5662974"/>
              <a:gd name="connsiteY19" fmla="*/ 3405352 h 3764805"/>
              <a:gd name="connsiteX20" fmla="*/ 1450428 w 5662974"/>
              <a:gd name="connsiteY20" fmla="*/ 2837793 h 3764805"/>
              <a:gd name="connsiteX21" fmla="*/ 1589164 w 5662974"/>
              <a:gd name="connsiteY21" fmla="*/ 3537782 h 3764805"/>
              <a:gd name="connsiteX22" fmla="*/ 1727901 w 5662974"/>
              <a:gd name="connsiteY22" fmla="*/ 2850405 h 3764805"/>
              <a:gd name="connsiteX23" fmla="*/ 1797269 w 5662974"/>
              <a:gd name="connsiteY23" fmla="*/ 3607150 h 3764805"/>
              <a:gd name="connsiteX24" fmla="*/ 2030599 w 5662974"/>
              <a:gd name="connsiteY24" fmla="*/ 2850405 h 3764805"/>
              <a:gd name="connsiteX25" fmla="*/ 2163029 w 5662974"/>
              <a:gd name="connsiteY25" fmla="*/ 3764805 h 3764805"/>
              <a:gd name="connsiteX26" fmla="*/ 2503564 w 5662974"/>
              <a:gd name="connsiteY26" fmla="*/ 2869324 h 3764805"/>
              <a:gd name="connsiteX27" fmla="*/ 2787344 w 5662974"/>
              <a:gd name="connsiteY27" fmla="*/ 3708050 h 3764805"/>
              <a:gd name="connsiteX28" fmla="*/ 3039592 w 5662974"/>
              <a:gd name="connsiteY28" fmla="*/ 2793650 h 3764805"/>
              <a:gd name="connsiteX29" fmla="*/ 3443189 w 5662974"/>
              <a:gd name="connsiteY29" fmla="*/ 3588232 h 3764805"/>
              <a:gd name="connsiteX30" fmla="*/ 3644988 w 5662974"/>
              <a:gd name="connsiteY30" fmla="*/ 2509870 h 3764805"/>
              <a:gd name="connsiteX31" fmla="*/ 3960298 w 5662974"/>
              <a:gd name="connsiteY31" fmla="*/ 3361208 h 3764805"/>
              <a:gd name="connsiteX32" fmla="*/ 3972910 w 5662974"/>
              <a:gd name="connsiteY32" fmla="*/ 3298146 h 3764805"/>
              <a:gd name="connsiteX33" fmla="*/ 4035972 w 5662974"/>
              <a:gd name="connsiteY33" fmla="*/ 2371134 h 3764805"/>
              <a:gd name="connsiteX34" fmla="*/ 4275608 w 5662974"/>
              <a:gd name="connsiteY34" fmla="*/ 3008061 h 3764805"/>
              <a:gd name="connsiteX35" fmla="*/ 4521550 w 5662974"/>
              <a:gd name="connsiteY35" fmla="*/ 2068436 h 3764805"/>
              <a:gd name="connsiteX36" fmla="*/ 4603531 w 5662974"/>
              <a:gd name="connsiteY36" fmla="*/ 2730587 h 3764805"/>
              <a:gd name="connsiteX37" fmla="*/ 4881004 w 5662974"/>
              <a:gd name="connsiteY37" fmla="*/ 1778350 h 3764805"/>
              <a:gd name="connsiteX38" fmla="*/ 5158477 w 5662974"/>
              <a:gd name="connsiteY38" fmla="*/ 2106273 h 3764805"/>
              <a:gd name="connsiteX39" fmla="*/ 5372888 w 5662974"/>
              <a:gd name="connsiteY39" fmla="*/ 1393672 h 3764805"/>
              <a:gd name="connsiteX40" fmla="*/ 5423338 w 5662974"/>
              <a:gd name="connsiteY40" fmla="*/ 1633307 h 3764805"/>
              <a:gd name="connsiteX41" fmla="*/ 5662974 w 5662974"/>
              <a:gd name="connsiteY41" fmla="*/ 1191873 h 3764805"/>
              <a:gd name="connsiteX42" fmla="*/ 4344977 w 5662974"/>
              <a:gd name="connsiteY42" fmla="*/ 2213478 h 3764805"/>
              <a:gd name="connsiteX43" fmla="*/ 2919774 w 5662974"/>
              <a:gd name="connsiteY43" fmla="*/ 2844099 h 3764805"/>
              <a:gd name="connsiteX44" fmla="*/ 1280160 w 5662974"/>
              <a:gd name="connsiteY44" fmla="*/ 2869324 h 3764805"/>
              <a:gd name="connsiteX45" fmla="*/ 725214 w 5662974"/>
              <a:gd name="connsiteY45" fmla="*/ 2219785 h 3764805"/>
              <a:gd name="connsiteX46" fmla="*/ 6306 w 5662974"/>
              <a:gd name="connsiteY46" fmla="*/ 0 h 3764805"/>
              <a:gd name="connsiteX47" fmla="*/ 37837 w 5662974"/>
              <a:gd name="connsiteY47" fmla="*/ 119818 h 3764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662974" h="3764805">
                <a:moveTo>
                  <a:pt x="37837" y="119818"/>
                </a:moveTo>
                <a:lnTo>
                  <a:pt x="0" y="283779"/>
                </a:lnTo>
                <a:lnTo>
                  <a:pt x="94593" y="258554"/>
                </a:lnTo>
                <a:lnTo>
                  <a:pt x="37837" y="384678"/>
                </a:lnTo>
                <a:lnTo>
                  <a:pt x="126124" y="416210"/>
                </a:lnTo>
                <a:lnTo>
                  <a:pt x="63062" y="586477"/>
                </a:lnTo>
                <a:lnTo>
                  <a:pt x="201799" y="605396"/>
                </a:lnTo>
                <a:lnTo>
                  <a:pt x="37837" y="895481"/>
                </a:lnTo>
                <a:lnTo>
                  <a:pt x="277473" y="807194"/>
                </a:lnTo>
                <a:lnTo>
                  <a:pt x="88287" y="1248629"/>
                </a:lnTo>
                <a:lnTo>
                  <a:pt x="390985" y="1135117"/>
                </a:lnTo>
                <a:lnTo>
                  <a:pt x="138737" y="1734207"/>
                </a:lnTo>
                <a:lnTo>
                  <a:pt x="517109" y="1570245"/>
                </a:lnTo>
                <a:lnTo>
                  <a:pt x="151349" y="2181947"/>
                </a:lnTo>
                <a:lnTo>
                  <a:pt x="712601" y="2036905"/>
                </a:lnTo>
                <a:lnTo>
                  <a:pt x="227024" y="2825181"/>
                </a:lnTo>
                <a:lnTo>
                  <a:pt x="964850" y="2415277"/>
                </a:lnTo>
                <a:lnTo>
                  <a:pt x="832419" y="3241390"/>
                </a:lnTo>
                <a:lnTo>
                  <a:pt x="1248629" y="2787343"/>
                </a:lnTo>
                <a:lnTo>
                  <a:pt x="1261241" y="3405352"/>
                </a:lnTo>
                <a:lnTo>
                  <a:pt x="1450428" y="2837793"/>
                </a:lnTo>
                <a:lnTo>
                  <a:pt x="1589164" y="3537782"/>
                </a:lnTo>
                <a:lnTo>
                  <a:pt x="1727901" y="2850405"/>
                </a:lnTo>
                <a:lnTo>
                  <a:pt x="1797269" y="3607150"/>
                </a:lnTo>
                <a:lnTo>
                  <a:pt x="2030599" y="2850405"/>
                </a:lnTo>
                <a:lnTo>
                  <a:pt x="2163029" y="3764805"/>
                </a:lnTo>
                <a:lnTo>
                  <a:pt x="2503564" y="2869324"/>
                </a:lnTo>
                <a:lnTo>
                  <a:pt x="2787344" y="3708050"/>
                </a:lnTo>
                <a:lnTo>
                  <a:pt x="3039592" y="2793650"/>
                </a:lnTo>
                <a:lnTo>
                  <a:pt x="3443189" y="3588232"/>
                </a:lnTo>
                <a:lnTo>
                  <a:pt x="3644988" y="2509870"/>
                </a:lnTo>
                <a:lnTo>
                  <a:pt x="3960298" y="3361208"/>
                </a:lnTo>
                <a:lnTo>
                  <a:pt x="3972910" y="3298146"/>
                </a:lnTo>
                <a:lnTo>
                  <a:pt x="4035972" y="2371134"/>
                </a:lnTo>
                <a:lnTo>
                  <a:pt x="4275608" y="3008061"/>
                </a:lnTo>
                <a:lnTo>
                  <a:pt x="4521550" y="2068436"/>
                </a:lnTo>
                <a:lnTo>
                  <a:pt x="4603531" y="2730587"/>
                </a:lnTo>
                <a:lnTo>
                  <a:pt x="4881004" y="1778350"/>
                </a:lnTo>
                <a:lnTo>
                  <a:pt x="5158477" y="2106273"/>
                </a:lnTo>
                <a:lnTo>
                  <a:pt x="5372888" y="1393672"/>
                </a:lnTo>
                <a:lnTo>
                  <a:pt x="5423338" y="1633307"/>
                </a:lnTo>
                <a:lnTo>
                  <a:pt x="5662974" y="1191873"/>
                </a:lnTo>
                <a:lnTo>
                  <a:pt x="4344977" y="2213478"/>
                </a:lnTo>
                <a:lnTo>
                  <a:pt x="2919774" y="2844099"/>
                </a:lnTo>
                <a:lnTo>
                  <a:pt x="1280160" y="2869324"/>
                </a:lnTo>
                <a:lnTo>
                  <a:pt x="725214" y="2219785"/>
                </a:lnTo>
                <a:lnTo>
                  <a:pt x="6306" y="0"/>
                </a:lnTo>
                <a:lnTo>
                  <a:pt x="37837" y="119818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Likbent triangel 32"/>
          <p:cNvSpPr/>
          <p:nvPr/>
        </p:nvSpPr>
        <p:spPr>
          <a:xfrm rot="21052379">
            <a:off x="7659701" y="-203268"/>
            <a:ext cx="1633119" cy="274509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Likbent triangel 33"/>
          <p:cNvSpPr/>
          <p:nvPr/>
        </p:nvSpPr>
        <p:spPr>
          <a:xfrm rot="21052379">
            <a:off x="8098661" y="1589794"/>
            <a:ext cx="489936" cy="925197"/>
          </a:xfrm>
          <a:prstGeom prst="triangle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Likbent triangel 34"/>
          <p:cNvSpPr/>
          <p:nvPr/>
        </p:nvSpPr>
        <p:spPr>
          <a:xfrm rot="21052379">
            <a:off x="8141165" y="1640861"/>
            <a:ext cx="434511" cy="787929"/>
          </a:xfrm>
          <a:prstGeom prst="triangl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Likbent triangel 35"/>
          <p:cNvSpPr/>
          <p:nvPr/>
        </p:nvSpPr>
        <p:spPr>
          <a:xfrm rot="21052379">
            <a:off x="8243215" y="1855253"/>
            <a:ext cx="331748" cy="602209"/>
          </a:xfrm>
          <a:prstGeom prst="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Likbent triangel 36"/>
          <p:cNvSpPr/>
          <p:nvPr/>
        </p:nvSpPr>
        <p:spPr>
          <a:xfrm rot="21052379">
            <a:off x="8274396" y="2079133"/>
            <a:ext cx="262402" cy="39903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197840" y="-2559665"/>
            <a:ext cx="9879216" cy="480391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 flipH="1">
            <a:off x="5177710" y="3445228"/>
            <a:ext cx="3919486" cy="463234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9" name="Grupp 38"/>
          <p:cNvGrpSpPr/>
          <p:nvPr/>
        </p:nvGrpSpPr>
        <p:grpSpPr>
          <a:xfrm rot="193760">
            <a:off x="1024459" y="-1075497"/>
            <a:ext cx="1334443" cy="7027325"/>
            <a:chOff x="1619672" y="764704"/>
            <a:chExt cx="792088" cy="5713492"/>
          </a:xfrm>
        </p:grpSpPr>
        <p:sp>
          <p:nvSpPr>
            <p:cNvPr id="40" name="Rektangel 39"/>
            <p:cNvSpPr/>
            <p:nvPr/>
          </p:nvSpPr>
          <p:spPr>
            <a:xfrm>
              <a:off x="1907704" y="764704"/>
              <a:ext cx="216024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" name="Rektangel 40"/>
            <p:cNvSpPr/>
            <p:nvPr/>
          </p:nvSpPr>
          <p:spPr>
            <a:xfrm>
              <a:off x="1619672" y="2348880"/>
              <a:ext cx="792088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" name="Ellips 41"/>
            <p:cNvSpPr/>
            <p:nvPr/>
          </p:nvSpPr>
          <p:spPr>
            <a:xfrm>
              <a:off x="1935272" y="2301732"/>
              <a:ext cx="191412" cy="4176464"/>
            </a:xfrm>
            <a:prstGeom prst="ellipse">
              <a:avLst/>
            </a:prstGeom>
            <a:solidFill>
              <a:srgbClr val="D8347E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 flipV="1">
            <a:off x="-252536" y="1628800"/>
            <a:ext cx="1080120" cy="11521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1115616" y="1124744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/>
          <p:nvPr/>
        </p:nvSpPr>
        <p:spPr>
          <a:xfrm>
            <a:off x="1259632" y="-819472"/>
            <a:ext cx="7632848" cy="73448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/>
          <p:cNvSpPr/>
          <p:nvPr/>
        </p:nvSpPr>
        <p:spPr>
          <a:xfrm>
            <a:off x="2483768" y="5733256"/>
            <a:ext cx="864096" cy="864096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20"/>
          <p:cNvSpPr/>
          <p:nvPr/>
        </p:nvSpPr>
        <p:spPr>
          <a:xfrm>
            <a:off x="251520" y="260648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ktangel 21"/>
          <p:cNvSpPr/>
          <p:nvPr/>
        </p:nvSpPr>
        <p:spPr>
          <a:xfrm>
            <a:off x="-180528" y="836712"/>
            <a:ext cx="1584176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/>
          <p:cNvSpPr/>
          <p:nvPr/>
        </p:nvSpPr>
        <p:spPr>
          <a:xfrm>
            <a:off x="899592" y="548680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ktangel 23"/>
          <p:cNvSpPr/>
          <p:nvPr/>
        </p:nvSpPr>
        <p:spPr>
          <a:xfrm>
            <a:off x="323528" y="1268760"/>
            <a:ext cx="576064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24"/>
          <p:cNvSpPr/>
          <p:nvPr/>
        </p:nvSpPr>
        <p:spPr>
          <a:xfrm>
            <a:off x="-108520" y="1772816"/>
            <a:ext cx="108520" cy="7200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51520" y="2348880"/>
            <a:ext cx="792088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26"/>
          <p:cNvSpPr/>
          <p:nvPr/>
        </p:nvSpPr>
        <p:spPr>
          <a:xfrm>
            <a:off x="0" y="1412776"/>
            <a:ext cx="108520" cy="720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27"/>
          <p:cNvSpPr/>
          <p:nvPr/>
        </p:nvSpPr>
        <p:spPr>
          <a:xfrm>
            <a:off x="9468544" y="620688"/>
            <a:ext cx="864096" cy="28083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28"/>
          <p:cNvSpPr/>
          <p:nvPr/>
        </p:nvSpPr>
        <p:spPr>
          <a:xfrm>
            <a:off x="9900592" y="4221088"/>
            <a:ext cx="864096" cy="2160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29"/>
          <p:cNvSpPr/>
          <p:nvPr/>
        </p:nvSpPr>
        <p:spPr>
          <a:xfrm>
            <a:off x="6948264" y="-99392"/>
            <a:ext cx="648072" cy="331236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/>
          <p:cNvSpPr/>
          <p:nvPr/>
        </p:nvSpPr>
        <p:spPr>
          <a:xfrm>
            <a:off x="4499992" y="6381328"/>
            <a:ext cx="5328592" cy="5760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Likbent triangel 31"/>
          <p:cNvSpPr/>
          <p:nvPr/>
        </p:nvSpPr>
        <p:spPr>
          <a:xfrm rot="970201">
            <a:off x="6433305" y="519390"/>
            <a:ext cx="2110036" cy="177285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Likbent triangel 32"/>
          <p:cNvSpPr/>
          <p:nvPr/>
        </p:nvSpPr>
        <p:spPr>
          <a:xfrm rot="1123979">
            <a:off x="7466672" y="1479761"/>
            <a:ext cx="403344" cy="604333"/>
          </a:xfrm>
          <a:prstGeom prst="triangle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Likbent triangel 33"/>
          <p:cNvSpPr/>
          <p:nvPr/>
        </p:nvSpPr>
        <p:spPr>
          <a:xfrm rot="1123979">
            <a:off x="7478708" y="1535472"/>
            <a:ext cx="357715" cy="514670"/>
          </a:xfrm>
          <a:prstGeom prst="triangl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Likbent triangel 34"/>
          <p:cNvSpPr/>
          <p:nvPr/>
        </p:nvSpPr>
        <p:spPr>
          <a:xfrm rot="1123979">
            <a:off x="7514846" y="1599505"/>
            <a:ext cx="273113" cy="393360"/>
          </a:xfrm>
          <a:prstGeom prst="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Likbent triangel 35"/>
          <p:cNvSpPr/>
          <p:nvPr/>
        </p:nvSpPr>
        <p:spPr>
          <a:xfrm rot="1123979">
            <a:off x="7519984" y="1712644"/>
            <a:ext cx="216024" cy="26064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Frihandsfigur 36"/>
          <p:cNvSpPr/>
          <p:nvPr/>
        </p:nvSpPr>
        <p:spPr>
          <a:xfrm>
            <a:off x="5671595" y="3692324"/>
            <a:ext cx="3090440" cy="2199190"/>
          </a:xfrm>
          <a:custGeom>
            <a:avLst/>
            <a:gdLst>
              <a:gd name="connsiteX0" fmla="*/ 3044142 w 3090440"/>
              <a:gd name="connsiteY0" fmla="*/ 69448 h 2199190"/>
              <a:gd name="connsiteX1" fmla="*/ 1782501 w 3090440"/>
              <a:gd name="connsiteY1" fmla="*/ 0 h 2199190"/>
              <a:gd name="connsiteX2" fmla="*/ 1203767 w 3090440"/>
              <a:gd name="connsiteY2" fmla="*/ 277792 h 2199190"/>
              <a:gd name="connsiteX3" fmla="*/ 1122744 w 3090440"/>
              <a:gd name="connsiteY3" fmla="*/ 347241 h 2199190"/>
              <a:gd name="connsiteX4" fmla="*/ 1088020 w 3090440"/>
              <a:gd name="connsiteY4" fmla="*/ 370390 h 2199190"/>
              <a:gd name="connsiteX5" fmla="*/ 694481 w 3090440"/>
              <a:gd name="connsiteY5" fmla="*/ 798653 h 2199190"/>
              <a:gd name="connsiteX6" fmla="*/ 648182 w 3090440"/>
              <a:gd name="connsiteY6" fmla="*/ 902825 h 2199190"/>
              <a:gd name="connsiteX7" fmla="*/ 625033 w 3090440"/>
              <a:gd name="connsiteY7" fmla="*/ 925975 h 2199190"/>
              <a:gd name="connsiteX8" fmla="*/ 613458 w 3090440"/>
              <a:gd name="connsiteY8" fmla="*/ 960699 h 2199190"/>
              <a:gd name="connsiteX9" fmla="*/ 578734 w 3090440"/>
              <a:gd name="connsiteY9" fmla="*/ 1018572 h 2199190"/>
              <a:gd name="connsiteX10" fmla="*/ 324091 w 3090440"/>
              <a:gd name="connsiteY10" fmla="*/ 1238491 h 2199190"/>
              <a:gd name="connsiteX11" fmla="*/ 266218 w 3090440"/>
              <a:gd name="connsiteY11" fmla="*/ 1331089 h 2199190"/>
              <a:gd name="connsiteX12" fmla="*/ 254643 w 3090440"/>
              <a:gd name="connsiteY12" fmla="*/ 1400537 h 2199190"/>
              <a:gd name="connsiteX13" fmla="*/ 127321 w 3090440"/>
              <a:gd name="connsiteY13" fmla="*/ 1805651 h 2199190"/>
              <a:gd name="connsiteX14" fmla="*/ 46299 w 3090440"/>
              <a:gd name="connsiteY14" fmla="*/ 2025570 h 2199190"/>
              <a:gd name="connsiteX15" fmla="*/ 23149 w 3090440"/>
              <a:gd name="connsiteY15" fmla="*/ 2141317 h 2199190"/>
              <a:gd name="connsiteX16" fmla="*/ 0 w 3090440"/>
              <a:gd name="connsiteY16" fmla="*/ 2199190 h 2199190"/>
              <a:gd name="connsiteX17" fmla="*/ 1076446 w 3090440"/>
              <a:gd name="connsiteY17" fmla="*/ 1678329 h 2199190"/>
              <a:gd name="connsiteX18" fmla="*/ 1250066 w 3090440"/>
              <a:gd name="connsiteY18" fmla="*/ 1354238 h 2199190"/>
              <a:gd name="connsiteX19" fmla="*/ 1319514 w 3090440"/>
              <a:gd name="connsiteY19" fmla="*/ 1261641 h 2199190"/>
              <a:gd name="connsiteX20" fmla="*/ 1689904 w 3090440"/>
              <a:gd name="connsiteY20" fmla="*/ 856527 h 2199190"/>
              <a:gd name="connsiteX21" fmla="*/ 1794076 w 3090440"/>
              <a:gd name="connsiteY21" fmla="*/ 821803 h 2199190"/>
              <a:gd name="connsiteX22" fmla="*/ 1886673 w 3090440"/>
              <a:gd name="connsiteY22" fmla="*/ 798653 h 2199190"/>
              <a:gd name="connsiteX23" fmla="*/ 1921397 w 3090440"/>
              <a:gd name="connsiteY23" fmla="*/ 775504 h 2199190"/>
              <a:gd name="connsiteX24" fmla="*/ 1956121 w 3090440"/>
              <a:gd name="connsiteY24" fmla="*/ 763929 h 2199190"/>
              <a:gd name="connsiteX25" fmla="*/ 2002420 w 3090440"/>
              <a:gd name="connsiteY25" fmla="*/ 740780 h 2199190"/>
              <a:gd name="connsiteX26" fmla="*/ 2326511 w 3090440"/>
              <a:gd name="connsiteY26" fmla="*/ 648182 h 2199190"/>
              <a:gd name="connsiteX27" fmla="*/ 2835797 w 3090440"/>
              <a:gd name="connsiteY27" fmla="*/ 763929 h 2199190"/>
              <a:gd name="connsiteX28" fmla="*/ 3090440 w 3090440"/>
              <a:gd name="connsiteY28" fmla="*/ 115747 h 2199190"/>
              <a:gd name="connsiteX29" fmla="*/ 3055716 w 3090440"/>
              <a:gd name="connsiteY29" fmla="*/ 0 h 2199190"/>
              <a:gd name="connsiteX30" fmla="*/ 3044142 w 3090440"/>
              <a:gd name="connsiteY30" fmla="*/ 69448 h 2199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90440" h="2199190">
                <a:moveTo>
                  <a:pt x="3044142" y="69448"/>
                </a:moveTo>
                <a:lnTo>
                  <a:pt x="1782501" y="0"/>
                </a:lnTo>
                <a:lnTo>
                  <a:pt x="1203767" y="277792"/>
                </a:lnTo>
                <a:cubicBezTo>
                  <a:pt x="1176759" y="300942"/>
                  <a:pt x="1150521" y="325020"/>
                  <a:pt x="1122744" y="347241"/>
                </a:cubicBezTo>
                <a:cubicBezTo>
                  <a:pt x="1111881" y="355931"/>
                  <a:pt x="1088020" y="370390"/>
                  <a:pt x="1088020" y="370390"/>
                </a:cubicBezTo>
                <a:lnTo>
                  <a:pt x="694481" y="798653"/>
                </a:lnTo>
                <a:cubicBezTo>
                  <a:pt x="679048" y="833377"/>
                  <a:pt x="666378" y="869466"/>
                  <a:pt x="648182" y="902825"/>
                </a:cubicBezTo>
                <a:cubicBezTo>
                  <a:pt x="642956" y="912405"/>
                  <a:pt x="630648" y="916617"/>
                  <a:pt x="625033" y="925975"/>
                </a:cubicBezTo>
                <a:cubicBezTo>
                  <a:pt x="618756" y="936437"/>
                  <a:pt x="620226" y="950547"/>
                  <a:pt x="613458" y="960699"/>
                </a:cubicBezTo>
                <a:cubicBezTo>
                  <a:pt x="573278" y="1020969"/>
                  <a:pt x="578734" y="969584"/>
                  <a:pt x="578734" y="1018572"/>
                </a:cubicBezTo>
                <a:lnTo>
                  <a:pt x="324091" y="1238491"/>
                </a:lnTo>
                <a:cubicBezTo>
                  <a:pt x="304800" y="1269357"/>
                  <a:pt x="280556" y="1297633"/>
                  <a:pt x="266218" y="1331089"/>
                </a:cubicBezTo>
                <a:cubicBezTo>
                  <a:pt x="256973" y="1352660"/>
                  <a:pt x="254643" y="1400537"/>
                  <a:pt x="254643" y="1400537"/>
                </a:cubicBezTo>
                <a:lnTo>
                  <a:pt x="127321" y="1805651"/>
                </a:lnTo>
                <a:lnTo>
                  <a:pt x="46299" y="2025570"/>
                </a:lnTo>
                <a:cubicBezTo>
                  <a:pt x="22312" y="2133508"/>
                  <a:pt x="23149" y="2094171"/>
                  <a:pt x="23149" y="2141317"/>
                </a:cubicBezTo>
                <a:lnTo>
                  <a:pt x="0" y="2199190"/>
                </a:lnTo>
                <a:lnTo>
                  <a:pt x="1076446" y="1678329"/>
                </a:lnTo>
                <a:lnTo>
                  <a:pt x="1250066" y="1354238"/>
                </a:lnTo>
                <a:cubicBezTo>
                  <a:pt x="1311110" y="1268775"/>
                  <a:pt x="1284469" y="1296683"/>
                  <a:pt x="1319514" y="1261641"/>
                </a:cubicBezTo>
                <a:lnTo>
                  <a:pt x="1689904" y="856527"/>
                </a:lnTo>
                <a:cubicBezTo>
                  <a:pt x="1724628" y="844952"/>
                  <a:pt x="1758882" y="831859"/>
                  <a:pt x="1794076" y="821803"/>
                </a:cubicBezTo>
                <a:cubicBezTo>
                  <a:pt x="1824895" y="812997"/>
                  <a:pt x="1857483" y="813248"/>
                  <a:pt x="1886673" y="798653"/>
                </a:cubicBezTo>
                <a:cubicBezTo>
                  <a:pt x="1899115" y="792432"/>
                  <a:pt x="1908955" y="781725"/>
                  <a:pt x="1921397" y="775504"/>
                </a:cubicBezTo>
                <a:cubicBezTo>
                  <a:pt x="1932310" y="770048"/>
                  <a:pt x="1944907" y="768735"/>
                  <a:pt x="1956121" y="763929"/>
                </a:cubicBezTo>
                <a:cubicBezTo>
                  <a:pt x="1971980" y="757132"/>
                  <a:pt x="2002420" y="740780"/>
                  <a:pt x="2002420" y="740780"/>
                </a:cubicBezTo>
                <a:lnTo>
                  <a:pt x="2326511" y="648182"/>
                </a:lnTo>
                <a:lnTo>
                  <a:pt x="2835797" y="763929"/>
                </a:lnTo>
                <a:lnTo>
                  <a:pt x="3090440" y="115747"/>
                </a:lnTo>
                <a:lnTo>
                  <a:pt x="3055716" y="0"/>
                </a:lnTo>
                <a:lnTo>
                  <a:pt x="3044142" y="69448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Frihandsfigur 38"/>
          <p:cNvSpPr/>
          <p:nvPr/>
        </p:nvSpPr>
        <p:spPr>
          <a:xfrm>
            <a:off x="5724128" y="3717032"/>
            <a:ext cx="3055716" cy="2141317"/>
          </a:xfrm>
          <a:custGeom>
            <a:avLst/>
            <a:gdLst>
              <a:gd name="connsiteX0" fmla="*/ 57873 w 3055716"/>
              <a:gd name="connsiteY0" fmla="*/ 2037144 h 2141317"/>
              <a:gd name="connsiteX1" fmla="*/ 57873 w 3055716"/>
              <a:gd name="connsiteY1" fmla="*/ 2037144 h 2141317"/>
              <a:gd name="connsiteX2" fmla="*/ 416688 w 3055716"/>
              <a:gd name="connsiteY2" fmla="*/ 2013995 h 2141317"/>
              <a:gd name="connsiteX3" fmla="*/ 243068 w 3055716"/>
              <a:gd name="connsiteY3" fmla="*/ 1574157 h 2141317"/>
              <a:gd name="connsiteX4" fmla="*/ 914400 w 3055716"/>
              <a:gd name="connsiteY4" fmla="*/ 1747777 h 2141317"/>
              <a:gd name="connsiteX5" fmla="*/ 578734 w 3055716"/>
              <a:gd name="connsiteY5" fmla="*/ 1041722 h 2141317"/>
              <a:gd name="connsiteX6" fmla="*/ 1284789 w 3055716"/>
              <a:gd name="connsiteY6" fmla="*/ 1307939 h 2141317"/>
              <a:gd name="connsiteX7" fmla="*/ 937549 w 3055716"/>
              <a:gd name="connsiteY7" fmla="*/ 520861 h 2141317"/>
              <a:gd name="connsiteX8" fmla="*/ 1597306 w 3055716"/>
              <a:gd name="connsiteY8" fmla="*/ 937549 h 2141317"/>
              <a:gd name="connsiteX9" fmla="*/ 1342663 w 3055716"/>
              <a:gd name="connsiteY9" fmla="*/ 208344 h 2141317"/>
              <a:gd name="connsiteX10" fmla="*/ 1747777 w 3055716"/>
              <a:gd name="connsiteY10" fmla="*/ 798653 h 2141317"/>
              <a:gd name="connsiteX11" fmla="*/ 1794076 w 3055716"/>
              <a:gd name="connsiteY11" fmla="*/ 11575 h 2141317"/>
              <a:gd name="connsiteX12" fmla="*/ 2199189 w 3055716"/>
              <a:gd name="connsiteY12" fmla="*/ 694481 h 2141317"/>
              <a:gd name="connsiteX13" fmla="*/ 2442258 w 3055716"/>
              <a:gd name="connsiteY13" fmla="*/ 11575 h 2141317"/>
              <a:gd name="connsiteX14" fmla="*/ 2523281 w 3055716"/>
              <a:gd name="connsiteY14" fmla="*/ 659757 h 2141317"/>
              <a:gd name="connsiteX15" fmla="*/ 2916820 w 3055716"/>
              <a:gd name="connsiteY15" fmla="*/ 92598 h 2141317"/>
              <a:gd name="connsiteX16" fmla="*/ 2847372 w 3055716"/>
              <a:gd name="connsiteY16" fmla="*/ 636608 h 2141317"/>
              <a:gd name="connsiteX17" fmla="*/ 2835797 w 3055716"/>
              <a:gd name="connsiteY17" fmla="*/ 763929 h 2141317"/>
              <a:gd name="connsiteX18" fmla="*/ 3055716 w 3055716"/>
              <a:gd name="connsiteY18" fmla="*/ 104172 h 2141317"/>
              <a:gd name="connsiteX19" fmla="*/ 1770926 w 3055716"/>
              <a:gd name="connsiteY19" fmla="*/ 0 h 2141317"/>
              <a:gd name="connsiteX20" fmla="*/ 1203767 w 3055716"/>
              <a:gd name="connsiteY20" fmla="*/ 277792 h 2141317"/>
              <a:gd name="connsiteX21" fmla="*/ 706055 w 3055716"/>
              <a:gd name="connsiteY21" fmla="*/ 740780 h 2141317"/>
              <a:gd name="connsiteX22" fmla="*/ 567159 w 3055716"/>
              <a:gd name="connsiteY22" fmla="*/ 1088020 h 2141317"/>
              <a:gd name="connsiteX23" fmla="*/ 277792 w 3055716"/>
              <a:gd name="connsiteY23" fmla="*/ 1284790 h 2141317"/>
              <a:gd name="connsiteX24" fmla="*/ 34724 w 3055716"/>
              <a:gd name="connsiteY24" fmla="*/ 1979271 h 2141317"/>
              <a:gd name="connsiteX25" fmla="*/ 46298 w 3055716"/>
              <a:gd name="connsiteY25" fmla="*/ 2083443 h 2141317"/>
              <a:gd name="connsiteX26" fmla="*/ 173620 w 3055716"/>
              <a:gd name="connsiteY26" fmla="*/ 1932972 h 2141317"/>
              <a:gd name="connsiteX27" fmla="*/ 173620 w 3055716"/>
              <a:gd name="connsiteY27" fmla="*/ 1932972 h 2141317"/>
              <a:gd name="connsiteX28" fmla="*/ 57873 w 3055716"/>
              <a:gd name="connsiteY28" fmla="*/ 1828800 h 2141317"/>
              <a:gd name="connsiteX29" fmla="*/ 92597 w 3055716"/>
              <a:gd name="connsiteY29" fmla="*/ 1944547 h 2141317"/>
              <a:gd name="connsiteX30" fmla="*/ 81022 w 3055716"/>
              <a:gd name="connsiteY30" fmla="*/ 2095018 h 2141317"/>
              <a:gd name="connsiteX31" fmla="*/ 0 w 3055716"/>
              <a:gd name="connsiteY31" fmla="*/ 2141317 h 2141317"/>
              <a:gd name="connsiteX32" fmla="*/ 254643 w 3055716"/>
              <a:gd name="connsiteY32" fmla="*/ 2025570 h 2141317"/>
              <a:gd name="connsiteX33" fmla="*/ 254643 w 3055716"/>
              <a:gd name="connsiteY33" fmla="*/ 2025570 h 2141317"/>
              <a:gd name="connsiteX34" fmla="*/ 138896 w 3055716"/>
              <a:gd name="connsiteY34" fmla="*/ 1840375 h 2141317"/>
              <a:gd name="connsiteX35" fmla="*/ 104172 w 3055716"/>
              <a:gd name="connsiteY35" fmla="*/ 1851949 h 2141317"/>
              <a:gd name="connsiteX36" fmla="*/ 104172 w 3055716"/>
              <a:gd name="connsiteY36" fmla="*/ 1851949 h 2141317"/>
              <a:gd name="connsiteX37" fmla="*/ 81022 w 3055716"/>
              <a:gd name="connsiteY37" fmla="*/ 1817225 h 2141317"/>
              <a:gd name="connsiteX38" fmla="*/ 219919 w 3055716"/>
              <a:gd name="connsiteY38" fmla="*/ 1817225 h 2141317"/>
              <a:gd name="connsiteX39" fmla="*/ 393539 w 3055716"/>
              <a:gd name="connsiteY39" fmla="*/ 1574157 h 2141317"/>
              <a:gd name="connsiteX40" fmla="*/ 451412 w 3055716"/>
              <a:gd name="connsiteY40" fmla="*/ 1469985 h 2141317"/>
              <a:gd name="connsiteX41" fmla="*/ 104172 w 3055716"/>
              <a:gd name="connsiteY41" fmla="*/ 1840375 h 2141317"/>
              <a:gd name="connsiteX42" fmla="*/ 57873 w 3055716"/>
              <a:gd name="connsiteY42" fmla="*/ 1886673 h 2141317"/>
              <a:gd name="connsiteX43" fmla="*/ 162045 w 3055716"/>
              <a:gd name="connsiteY43" fmla="*/ 1909823 h 2141317"/>
              <a:gd name="connsiteX44" fmla="*/ 243068 w 3055716"/>
              <a:gd name="connsiteY44" fmla="*/ 2002420 h 2141317"/>
              <a:gd name="connsiteX45" fmla="*/ 416688 w 3055716"/>
              <a:gd name="connsiteY45" fmla="*/ 2025570 h 2141317"/>
              <a:gd name="connsiteX46" fmla="*/ 381964 w 3055716"/>
              <a:gd name="connsiteY46" fmla="*/ 1828800 h 2141317"/>
              <a:gd name="connsiteX47" fmla="*/ 254643 w 3055716"/>
              <a:gd name="connsiteY47" fmla="*/ 1794076 h 2141317"/>
              <a:gd name="connsiteX48" fmla="*/ 57873 w 3055716"/>
              <a:gd name="connsiteY48" fmla="*/ 2037144 h 214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55716" h="2141317">
                <a:moveTo>
                  <a:pt x="57873" y="2037144"/>
                </a:moveTo>
                <a:lnTo>
                  <a:pt x="57873" y="2037144"/>
                </a:lnTo>
                <a:lnTo>
                  <a:pt x="416688" y="2013995"/>
                </a:lnTo>
                <a:lnTo>
                  <a:pt x="243068" y="1574157"/>
                </a:lnTo>
                <a:lnTo>
                  <a:pt x="914400" y="1747777"/>
                </a:lnTo>
                <a:lnTo>
                  <a:pt x="578734" y="1041722"/>
                </a:lnTo>
                <a:lnTo>
                  <a:pt x="1284789" y="1307939"/>
                </a:lnTo>
                <a:lnTo>
                  <a:pt x="937549" y="520861"/>
                </a:lnTo>
                <a:lnTo>
                  <a:pt x="1597306" y="937549"/>
                </a:lnTo>
                <a:lnTo>
                  <a:pt x="1342663" y="208344"/>
                </a:lnTo>
                <a:lnTo>
                  <a:pt x="1747777" y="798653"/>
                </a:lnTo>
                <a:lnTo>
                  <a:pt x="1794076" y="11575"/>
                </a:lnTo>
                <a:lnTo>
                  <a:pt x="2199189" y="694481"/>
                </a:lnTo>
                <a:lnTo>
                  <a:pt x="2442258" y="11575"/>
                </a:lnTo>
                <a:lnTo>
                  <a:pt x="2523281" y="659757"/>
                </a:lnTo>
                <a:lnTo>
                  <a:pt x="2916820" y="92598"/>
                </a:lnTo>
                <a:lnTo>
                  <a:pt x="2847372" y="636608"/>
                </a:lnTo>
                <a:cubicBezTo>
                  <a:pt x="2834945" y="748449"/>
                  <a:pt x="2835797" y="705842"/>
                  <a:pt x="2835797" y="763929"/>
                </a:cubicBezTo>
                <a:lnTo>
                  <a:pt x="3055716" y="104172"/>
                </a:lnTo>
                <a:lnTo>
                  <a:pt x="1770926" y="0"/>
                </a:lnTo>
                <a:lnTo>
                  <a:pt x="1203767" y="277792"/>
                </a:lnTo>
                <a:lnTo>
                  <a:pt x="706055" y="740780"/>
                </a:lnTo>
                <a:lnTo>
                  <a:pt x="567159" y="1088020"/>
                </a:lnTo>
                <a:lnTo>
                  <a:pt x="277792" y="1284790"/>
                </a:lnTo>
                <a:lnTo>
                  <a:pt x="34724" y="1979271"/>
                </a:lnTo>
                <a:lnTo>
                  <a:pt x="46298" y="2083443"/>
                </a:lnTo>
                <a:lnTo>
                  <a:pt x="173620" y="1932972"/>
                </a:lnTo>
                <a:lnTo>
                  <a:pt x="173620" y="1932972"/>
                </a:lnTo>
                <a:lnTo>
                  <a:pt x="57873" y="1828800"/>
                </a:lnTo>
                <a:lnTo>
                  <a:pt x="92597" y="1944547"/>
                </a:lnTo>
                <a:lnTo>
                  <a:pt x="81022" y="2095018"/>
                </a:lnTo>
                <a:lnTo>
                  <a:pt x="0" y="2141317"/>
                </a:lnTo>
                <a:lnTo>
                  <a:pt x="254643" y="2025570"/>
                </a:lnTo>
                <a:lnTo>
                  <a:pt x="254643" y="2025570"/>
                </a:lnTo>
                <a:lnTo>
                  <a:pt x="138896" y="1840375"/>
                </a:lnTo>
                <a:lnTo>
                  <a:pt x="104172" y="1851949"/>
                </a:lnTo>
                <a:lnTo>
                  <a:pt x="104172" y="1851949"/>
                </a:lnTo>
                <a:lnTo>
                  <a:pt x="81022" y="1817225"/>
                </a:lnTo>
                <a:lnTo>
                  <a:pt x="219919" y="1817225"/>
                </a:lnTo>
                <a:lnTo>
                  <a:pt x="393539" y="1574157"/>
                </a:lnTo>
                <a:cubicBezTo>
                  <a:pt x="453457" y="1478288"/>
                  <a:pt x="451412" y="1517958"/>
                  <a:pt x="451412" y="1469985"/>
                </a:cubicBezTo>
                <a:lnTo>
                  <a:pt x="104172" y="1840375"/>
                </a:lnTo>
                <a:lnTo>
                  <a:pt x="57873" y="1886673"/>
                </a:lnTo>
                <a:lnTo>
                  <a:pt x="162045" y="1909823"/>
                </a:lnTo>
                <a:lnTo>
                  <a:pt x="243068" y="2002420"/>
                </a:lnTo>
                <a:lnTo>
                  <a:pt x="416688" y="2025570"/>
                </a:lnTo>
                <a:lnTo>
                  <a:pt x="381964" y="1828800"/>
                </a:lnTo>
                <a:cubicBezTo>
                  <a:pt x="278529" y="1790012"/>
                  <a:pt x="322332" y="1794076"/>
                  <a:pt x="254643" y="1794076"/>
                </a:cubicBezTo>
                <a:lnTo>
                  <a:pt x="57873" y="2037144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Frihandsfigur 39"/>
          <p:cNvSpPr/>
          <p:nvPr/>
        </p:nvSpPr>
        <p:spPr>
          <a:xfrm>
            <a:off x="5693648" y="5092804"/>
            <a:ext cx="609600" cy="765810"/>
          </a:xfrm>
          <a:custGeom>
            <a:avLst/>
            <a:gdLst>
              <a:gd name="connsiteX0" fmla="*/ 0 w 609600"/>
              <a:gd name="connsiteY0" fmla="*/ 765810 h 765810"/>
              <a:gd name="connsiteX1" fmla="*/ 609600 w 609600"/>
              <a:gd name="connsiteY1" fmla="*/ 487680 h 765810"/>
              <a:gd name="connsiteX2" fmla="*/ 506730 w 609600"/>
              <a:gd name="connsiteY2" fmla="*/ 0 h 765810"/>
              <a:gd name="connsiteX3" fmla="*/ 186690 w 609600"/>
              <a:gd name="connsiteY3" fmla="*/ 194310 h 765810"/>
              <a:gd name="connsiteX4" fmla="*/ 0 w 609600"/>
              <a:gd name="connsiteY4" fmla="*/ 765810 h 76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765810">
                <a:moveTo>
                  <a:pt x="0" y="765810"/>
                </a:moveTo>
                <a:lnTo>
                  <a:pt x="609600" y="487680"/>
                </a:lnTo>
                <a:lnTo>
                  <a:pt x="506730" y="0"/>
                </a:lnTo>
                <a:lnTo>
                  <a:pt x="186690" y="194310"/>
                </a:lnTo>
                <a:lnTo>
                  <a:pt x="0" y="7658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2" name="Rak 41"/>
          <p:cNvCxnSpPr/>
          <p:nvPr/>
        </p:nvCxnSpPr>
        <p:spPr>
          <a:xfrm>
            <a:off x="5880338" y="5287114"/>
            <a:ext cx="419854" cy="86102"/>
          </a:xfrm>
          <a:prstGeom prst="line">
            <a:avLst/>
          </a:prstGeom>
          <a:ln w="28575">
            <a:solidFill>
              <a:srgbClr val="F7F7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44"/>
          <p:cNvCxnSpPr/>
          <p:nvPr/>
        </p:nvCxnSpPr>
        <p:spPr>
          <a:xfrm>
            <a:off x="5868144" y="5301208"/>
            <a:ext cx="288032" cy="360040"/>
          </a:xfrm>
          <a:prstGeom prst="line">
            <a:avLst/>
          </a:prstGeom>
          <a:ln w="28575">
            <a:solidFill>
              <a:srgbClr val="F7F7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upp 46"/>
          <p:cNvGrpSpPr/>
          <p:nvPr/>
        </p:nvGrpSpPr>
        <p:grpSpPr>
          <a:xfrm rot="193760">
            <a:off x="2923260" y="134236"/>
            <a:ext cx="777200" cy="5399250"/>
            <a:chOff x="1619672" y="764704"/>
            <a:chExt cx="792088" cy="5713492"/>
          </a:xfrm>
        </p:grpSpPr>
        <p:sp>
          <p:nvSpPr>
            <p:cNvPr id="48" name="Rektangel 47"/>
            <p:cNvSpPr/>
            <p:nvPr/>
          </p:nvSpPr>
          <p:spPr>
            <a:xfrm>
              <a:off x="1907704" y="764704"/>
              <a:ext cx="216024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Rektangel 48"/>
            <p:cNvSpPr/>
            <p:nvPr/>
          </p:nvSpPr>
          <p:spPr>
            <a:xfrm>
              <a:off x="1619672" y="2348880"/>
              <a:ext cx="792088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Ellips 49"/>
            <p:cNvSpPr/>
            <p:nvPr/>
          </p:nvSpPr>
          <p:spPr>
            <a:xfrm>
              <a:off x="1935272" y="2301732"/>
              <a:ext cx="191412" cy="4176464"/>
            </a:xfrm>
            <a:prstGeom prst="ellipse">
              <a:avLst/>
            </a:prstGeom>
            <a:solidFill>
              <a:srgbClr val="D8347E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1028" name="Picture 4" descr="Bildresultat för ant transpar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277756">
            <a:off x="8585516" y="1969907"/>
            <a:ext cx="2095500" cy="2095501"/>
          </a:xfrm>
          <a:prstGeom prst="rect">
            <a:avLst/>
          </a:prstGeom>
          <a:noFill/>
        </p:spPr>
      </p:pic>
      <p:cxnSp>
        <p:nvCxnSpPr>
          <p:cNvPr id="54" name="Rak 53"/>
          <p:cNvCxnSpPr/>
          <p:nvPr/>
        </p:nvCxnSpPr>
        <p:spPr>
          <a:xfrm>
            <a:off x="10260632" y="328498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/>
          <p:nvPr/>
        </p:nvCxnSpPr>
        <p:spPr>
          <a:xfrm>
            <a:off x="9972600" y="270892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57"/>
          <p:cNvCxnSpPr/>
          <p:nvPr/>
        </p:nvCxnSpPr>
        <p:spPr>
          <a:xfrm>
            <a:off x="9684568" y="242088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Bildresultat för knif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424" y="3717032"/>
            <a:ext cx="1833744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ktangel 37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Rektangel 38"/>
          <p:cNvSpPr/>
          <p:nvPr/>
        </p:nvSpPr>
        <p:spPr>
          <a:xfrm flipV="1">
            <a:off x="-252536" y="1628800"/>
            <a:ext cx="1080120" cy="11521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ektangel 39"/>
          <p:cNvSpPr/>
          <p:nvPr/>
        </p:nvSpPr>
        <p:spPr>
          <a:xfrm>
            <a:off x="1115616" y="1124744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899592" y="5733256"/>
            <a:ext cx="864096" cy="864096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ektangel 42"/>
          <p:cNvSpPr/>
          <p:nvPr/>
        </p:nvSpPr>
        <p:spPr>
          <a:xfrm>
            <a:off x="251520" y="260648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ktangel 43"/>
          <p:cNvSpPr/>
          <p:nvPr/>
        </p:nvSpPr>
        <p:spPr>
          <a:xfrm>
            <a:off x="-180528" y="836712"/>
            <a:ext cx="1584176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Rektangel 44"/>
          <p:cNvSpPr/>
          <p:nvPr/>
        </p:nvSpPr>
        <p:spPr>
          <a:xfrm>
            <a:off x="899592" y="548680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Rektangel 45"/>
          <p:cNvSpPr/>
          <p:nvPr/>
        </p:nvSpPr>
        <p:spPr>
          <a:xfrm>
            <a:off x="323528" y="1268760"/>
            <a:ext cx="576064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ektangel 46"/>
          <p:cNvSpPr/>
          <p:nvPr/>
        </p:nvSpPr>
        <p:spPr>
          <a:xfrm>
            <a:off x="-108520" y="1772816"/>
            <a:ext cx="108520" cy="7200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251520" y="2348880"/>
            <a:ext cx="792088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Rektangel 48"/>
          <p:cNvSpPr/>
          <p:nvPr/>
        </p:nvSpPr>
        <p:spPr>
          <a:xfrm>
            <a:off x="0" y="1412776"/>
            <a:ext cx="108520" cy="720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Rektangel 49"/>
          <p:cNvSpPr/>
          <p:nvPr/>
        </p:nvSpPr>
        <p:spPr>
          <a:xfrm>
            <a:off x="9468544" y="620688"/>
            <a:ext cx="864096" cy="28083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Rektangel 50"/>
          <p:cNvSpPr/>
          <p:nvPr/>
        </p:nvSpPr>
        <p:spPr>
          <a:xfrm>
            <a:off x="9900592" y="4221088"/>
            <a:ext cx="864096" cy="2160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Rektangel 51"/>
          <p:cNvSpPr/>
          <p:nvPr/>
        </p:nvSpPr>
        <p:spPr>
          <a:xfrm>
            <a:off x="6948264" y="-99392"/>
            <a:ext cx="648072" cy="331236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Rektangel 52"/>
          <p:cNvSpPr/>
          <p:nvPr/>
        </p:nvSpPr>
        <p:spPr>
          <a:xfrm>
            <a:off x="4499992" y="6381328"/>
            <a:ext cx="5328592" cy="5760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72" name="Grupp 71"/>
          <p:cNvGrpSpPr/>
          <p:nvPr/>
        </p:nvGrpSpPr>
        <p:grpSpPr>
          <a:xfrm rot="17128418">
            <a:off x="1280626" y="-148752"/>
            <a:ext cx="7632848" cy="7344816"/>
            <a:chOff x="1259632" y="-819472"/>
            <a:chExt cx="7632848" cy="7344816"/>
          </a:xfrm>
        </p:grpSpPr>
        <p:sp>
          <p:nvSpPr>
            <p:cNvPr id="41" name="Ellips 40"/>
            <p:cNvSpPr/>
            <p:nvPr/>
          </p:nvSpPr>
          <p:spPr>
            <a:xfrm>
              <a:off x="1259632" y="-819472"/>
              <a:ext cx="7632848" cy="734481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Likbent triangel 53"/>
            <p:cNvSpPr/>
            <p:nvPr/>
          </p:nvSpPr>
          <p:spPr>
            <a:xfrm rot="970201">
              <a:off x="6433305" y="519390"/>
              <a:ext cx="2110036" cy="177285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5" name="Likbent triangel 54"/>
            <p:cNvSpPr/>
            <p:nvPr/>
          </p:nvSpPr>
          <p:spPr>
            <a:xfrm rot="1123979">
              <a:off x="7466672" y="1479761"/>
              <a:ext cx="403344" cy="604333"/>
            </a:xfrm>
            <a:prstGeom prst="triangle">
              <a:avLst/>
            </a:prstGeom>
            <a:solidFill>
              <a:srgbClr val="DEDE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6" name="Likbent triangel 55"/>
            <p:cNvSpPr/>
            <p:nvPr/>
          </p:nvSpPr>
          <p:spPr>
            <a:xfrm rot="1123979">
              <a:off x="7478708" y="1535472"/>
              <a:ext cx="357715" cy="514670"/>
            </a:xfrm>
            <a:prstGeom prst="triangle">
              <a:avLst/>
            </a:prstGeom>
            <a:solidFill>
              <a:srgbClr val="ECEC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7" name="Likbent triangel 56"/>
            <p:cNvSpPr/>
            <p:nvPr/>
          </p:nvSpPr>
          <p:spPr>
            <a:xfrm rot="1123979">
              <a:off x="7514846" y="1599505"/>
              <a:ext cx="273113" cy="393360"/>
            </a:xfrm>
            <a:prstGeom prst="triangle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8" name="Likbent triangel 57"/>
            <p:cNvSpPr/>
            <p:nvPr/>
          </p:nvSpPr>
          <p:spPr>
            <a:xfrm rot="1123979">
              <a:off x="7519984" y="1712644"/>
              <a:ext cx="216024" cy="2606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9" name="Frihandsfigur 58"/>
            <p:cNvSpPr/>
            <p:nvPr/>
          </p:nvSpPr>
          <p:spPr>
            <a:xfrm>
              <a:off x="5671595" y="3692324"/>
              <a:ext cx="3090440" cy="2199190"/>
            </a:xfrm>
            <a:custGeom>
              <a:avLst/>
              <a:gdLst>
                <a:gd name="connsiteX0" fmla="*/ 3044142 w 3090440"/>
                <a:gd name="connsiteY0" fmla="*/ 69448 h 2199190"/>
                <a:gd name="connsiteX1" fmla="*/ 1782501 w 3090440"/>
                <a:gd name="connsiteY1" fmla="*/ 0 h 2199190"/>
                <a:gd name="connsiteX2" fmla="*/ 1203767 w 3090440"/>
                <a:gd name="connsiteY2" fmla="*/ 277792 h 2199190"/>
                <a:gd name="connsiteX3" fmla="*/ 1122744 w 3090440"/>
                <a:gd name="connsiteY3" fmla="*/ 347241 h 2199190"/>
                <a:gd name="connsiteX4" fmla="*/ 1088020 w 3090440"/>
                <a:gd name="connsiteY4" fmla="*/ 370390 h 2199190"/>
                <a:gd name="connsiteX5" fmla="*/ 694481 w 3090440"/>
                <a:gd name="connsiteY5" fmla="*/ 798653 h 2199190"/>
                <a:gd name="connsiteX6" fmla="*/ 648182 w 3090440"/>
                <a:gd name="connsiteY6" fmla="*/ 902825 h 2199190"/>
                <a:gd name="connsiteX7" fmla="*/ 625033 w 3090440"/>
                <a:gd name="connsiteY7" fmla="*/ 925975 h 2199190"/>
                <a:gd name="connsiteX8" fmla="*/ 613458 w 3090440"/>
                <a:gd name="connsiteY8" fmla="*/ 960699 h 2199190"/>
                <a:gd name="connsiteX9" fmla="*/ 578734 w 3090440"/>
                <a:gd name="connsiteY9" fmla="*/ 1018572 h 2199190"/>
                <a:gd name="connsiteX10" fmla="*/ 324091 w 3090440"/>
                <a:gd name="connsiteY10" fmla="*/ 1238491 h 2199190"/>
                <a:gd name="connsiteX11" fmla="*/ 266218 w 3090440"/>
                <a:gd name="connsiteY11" fmla="*/ 1331089 h 2199190"/>
                <a:gd name="connsiteX12" fmla="*/ 254643 w 3090440"/>
                <a:gd name="connsiteY12" fmla="*/ 1400537 h 2199190"/>
                <a:gd name="connsiteX13" fmla="*/ 127321 w 3090440"/>
                <a:gd name="connsiteY13" fmla="*/ 1805651 h 2199190"/>
                <a:gd name="connsiteX14" fmla="*/ 46299 w 3090440"/>
                <a:gd name="connsiteY14" fmla="*/ 2025570 h 2199190"/>
                <a:gd name="connsiteX15" fmla="*/ 23149 w 3090440"/>
                <a:gd name="connsiteY15" fmla="*/ 2141317 h 2199190"/>
                <a:gd name="connsiteX16" fmla="*/ 0 w 3090440"/>
                <a:gd name="connsiteY16" fmla="*/ 2199190 h 2199190"/>
                <a:gd name="connsiteX17" fmla="*/ 1076446 w 3090440"/>
                <a:gd name="connsiteY17" fmla="*/ 1678329 h 2199190"/>
                <a:gd name="connsiteX18" fmla="*/ 1250066 w 3090440"/>
                <a:gd name="connsiteY18" fmla="*/ 1354238 h 2199190"/>
                <a:gd name="connsiteX19" fmla="*/ 1319514 w 3090440"/>
                <a:gd name="connsiteY19" fmla="*/ 1261641 h 2199190"/>
                <a:gd name="connsiteX20" fmla="*/ 1689904 w 3090440"/>
                <a:gd name="connsiteY20" fmla="*/ 856527 h 2199190"/>
                <a:gd name="connsiteX21" fmla="*/ 1794076 w 3090440"/>
                <a:gd name="connsiteY21" fmla="*/ 821803 h 2199190"/>
                <a:gd name="connsiteX22" fmla="*/ 1886673 w 3090440"/>
                <a:gd name="connsiteY22" fmla="*/ 798653 h 2199190"/>
                <a:gd name="connsiteX23" fmla="*/ 1921397 w 3090440"/>
                <a:gd name="connsiteY23" fmla="*/ 775504 h 2199190"/>
                <a:gd name="connsiteX24" fmla="*/ 1956121 w 3090440"/>
                <a:gd name="connsiteY24" fmla="*/ 763929 h 2199190"/>
                <a:gd name="connsiteX25" fmla="*/ 2002420 w 3090440"/>
                <a:gd name="connsiteY25" fmla="*/ 740780 h 2199190"/>
                <a:gd name="connsiteX26" fmla="*/ 2326511 w 3090440"/>
                <a:gd name="connsiteY26" fmla="*/ 648182 h 2199190"/>
                <a:gd name="connsiteX27" fmla="*/ 2835797 w 3090440"/>
                <a:gd name="connsiteY27" fmla="*/ 763929 h 2199190"/>
                <a:gd name="connsiteX28" fmla="*/ 3090440 w 3090440"/>
                <a:gd name="connsiteY28" fmla="*/ 115747 h 2199190"/>
                <a:gd name="connsiteX29" fmla="*/ 3055716 w 3090440"/>
                <a:gd name="connsiteY29" fmla="*/ 0 h 2199190"/>
                <a:gd name="connsiteX30" fmla="*/ 3044142 w 3090440"/>
                <a:gd name="connsiteY30" fmla="*/ 69448 h 2199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090440" h="2199190">
                  <a:moveTo>
                    <a:pt x="3044142" y="69448"/>
                  </a:moveTo>
                  <a:lnTo>
                    <a:pt x="1782501" y="0"/>
                  </a:lnTo>
                  <a:lnTo>
                    <a:pt x="1203767" y="277792"/>
                  </a:lnTo>
                  <a:cubicBezTo>
                    <a:pt x="1176759" y="300942"/>
                    <a:pt x="1150521" y="325020"/>
                    <a:pt x="1122744" y="347241"/>
                  </a:cubicBezTo>
                  <a:cubicBezTo>
                    <a:pt x="1111881" y="355931"/>
                    <a:pt x="1088020" y="370390"/>
                    <a:pt x="1088020" y="370390"/>
                  </a:cubicBezTo>
                  <a:lnTo>
                    <a:pt x="694481" y="798653"/>
                  </a:lnTo>
                  <a:cubicBezTo>
                    <a:pt x="679048" y="833377"/>
                    <a:pt x="666378" y="869466"/>
                    <a:pt x="648182" y="902825"/>
                  </a:cubicBezTo>
                  <a:cubicBezTo>
                    <a:pt x="642956" y="912405"/>
                    <a:pt x="630648" y="916617"/>
                    <a:pt x="625033" y="925975"/>
                  </a:cubicBezTo>
                  <a:cubicBezTo>
                    <a:pt x="618756" y="936437"/>
                    <a:pt x="620226" y="950547"/>
                    <a:pt x="613458" y="960699"/>
                  </a:cubicBezTo>
                  <a:cubicBezTo>
                    <a:pt x="573278" y="1020969"/>
                    <a:pt x="578734" y="969584"/>
                    <a:pt x="578734" y="1018572"/>
                  </a:cubicBezTo>
                  <a:lnTo>
                    <a:pt x="324091" y="1238491"/>
                  </a:lnTo>
                  <a:cubicBezTo>
                    <a:pt x="304800" y="1269357"/>
                    <a:pt x="280556" y="1297633"/>
                    <a:pt x="266218" y="1331089"/>
                  </a:cubicBezTo>
                  <a:cubicBezTo>
                    <a:pt x="256973" y="1352660"/>
                    <a:pt x="254643" y="1400537"/>
                    <a:pt x="254643" y="1400537"/>
                  </a:cubicBezTo>
                  <a:lnTo>
                    <a:pt x="127321" y="1805651"/>
                  </a:lnTo>
                  <a:lnTo>
                    <a:pt x="46299" y="2025570"/>
                  </a:lnTo>
                  <a:cubicBezTo>
                    <a:pt x="22312" y="2133508"/>
                    <a:pt x="23149" y="2094171"/>
                    <a:pt x="23149" y="2141317"/>
                  </a:cubicBezTo>
                  <a:lnTo>
                    <a:pt x="0" y="2199190"/>
                  </a:lnTo>
                  <a:lnTo>
                    <a:pt x="1076446" y="1678329"/>
                  </a:lnTo>
                  <a:lnTo>
                    <a:pt x="1250066" y="1354238"/>
                  </a:lnTo>
                  <a:cubicBezTo>
                    <a:pt x="1311110" y="1268775"/>
                    <a:pt x="1284469" y="1296683"/>
                    <a:pt x="1319514" y="1261641"/>
                  </a:cubicBezTo>
                  <a:lnTo>
                    <a:pt x="1689904" y="856527"/>
                  </a:lnTo>
                  <a:cubicBezTo>
                    <a:pt x="1724628" y="844952"/>
                    <a:pt x="1758882" y="831859"/>
                    <a:pt x="1794076" y="821803"/>
                  </a:cubicBezTo>
                  <a:cubicBezTo>
                    <a:pt x="1824895" y="812997"/>
                    <a:pt x="1857483" y="813248"/>
                    <a:pt x="1886673" y="798653"/>
                  </a:cubicBezTo>
                  <a:cubicBezTo>
                    <a:pt x="1899115" y="792432"/>
                    <a:pt x="1908955" y="781725"/>
                    <a:pt x="1921397" y="775504"/>
                  </a:cubicBezTo>
                  <a:cubicBezTo>
                    <a:pt x="1932310" y="770048"/>
                    <a:pt x="1944907" y="768735"/>
                    <a:pt x="1956121" y="763929"/>
                  </a:cubicBezTo>
                  <a:cubicBezTo>
                    <a:pt x="1971980" y="757132"/>
                    <a:pt x="2002420" y="740780"/>
                    <a:pt x="2002420" y="740780"/>
                  </a:cubicBezTo>
                  <a:lnTo>
                    <a:pt x="2326511" y="648182"/>
                  </a:lnTo>
                  <a:lnTo>
                    <a:pt x="2835797" y="763929"/>
                  </a:lnTo>
                  <a:lnTo>
                    <a:pt x="3090440" y="115747"/>
                  </a:lnTo>
                  <a:lnTo>
                    <a:pt x="3055716" y="0"/>
                  </a:lnTo>
                  <a:lnTo>
                    <a:pt x="3044142" y="69448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0" name="Frihandsfigur 59"/>
            <p:cNvSpPr/>
            <p:nvPr/>
          </p:nvSpPr>
          <p:spPr>
            <a:xfrm>
              <a:off x="5724128" y="3717032"/>
              <a:ext cx="3055716" cy="2141317"/>
            </a:xfrm>
            <a:custGeom>
              <a:avLst/>
              <a:gdLst>
                <a:gd name="connsiteX0" fmla="*/ 57873 w 3055716"/>
                <a:gd name="connsiteY0" fmla="*/ 2037144 h 2141317"/>
                <a:gd name="connsiteX1" fmla="*/ 57873 w 3055716"/>
                <a:gd name="connsiteY1" fmla="*/ 2037144 h 2141317"/>
                <a:gd name="connsiteX2" fmla="*/ 416688 w 3055716"/>
                <a:gd name="connsiteY2" fmla="*/ 2013995 h 2141317"/>
                <a:gd name="connsiteX3" fmla="*/ 243068 w 3055716"/>
                <a:gd name="connsiteY3" fmla="*/ 1574157 h 2141317"/>
                <a:gd name="connsiteX4" fmla="*/ 914400 w 3055716"/>
                <a:gd name="connsiteY4" fmla="*/ 1747777 h 2141317"/>
                <a:gd name="connsiteX5" fmla="*/ 578734 w 3055716"/>
                <a:gd name="connsiteY5" fmla="*/ 1041722 h 2141317"/>
                <a:gd name="connsiteX6" fmla="*/ 1284789 w 3055716"/>
                <a:gd name="connsiteY6" fmla="*/ 1307939 h 2141317"/>
                <a:gd name="connsiteX7" fmla="*/ 937549 w 3055716"/>
                <a:gd name="connsiteY7" fmla="*/ 520861 h 2141317"/>
                <a:gd name="connsiteX8" fmla="*/ 1597306 w 3055716"/>
                <a:gd name="connsiteY8" fmla="*/ 937549 h 2141317"/>
                <a:gd name="connsiteX9" fmla="*/ 1342663 w 3055716"/>
                <a:gd name="connsiteY9" fmla="*/ 208344 h 2141317"/>
                <a:gd name="connsiteX10" fmla="*/ 1747777 w 3055716"/>
                <a:gd name="connsiteY10" fmla="*/ 798653 h 2141317"/>
                <a:gd name="connsiteX11" fmla="*/ 1794076 w 3055716"/>
                <a:gd name="connsiteY11" fmla="*/ 11575 h 2141317"/>
                <a:gd name="connsiteX12" fmla="*/ 2199189 w 3055716"/>
                <a:gd name="connsiteY12" fmla="*/ 694481 h 2141317"/>
                <a:gd name="connsiteX13" fmla="*/ 2442258 w 3055716"/>
                <a:gd name="connsiteY13" fmla="*/ 11575 h 2141317"/>
                <a:gd name="connsiteX14" fmla="*/ 2523281 w 3055716"/>
                <a:gd name="connsiteY14" fmla="*/ 659757 h 2141317"/>
                <a:gd name="connsiteX15" fmla="*/ 2916820 w 3055716"/>
                <a:gd name="connsiteY15" fmla="*/ 92598 h 2141317"/>
                <a:gd name="connsiteX16" fmla="*/ 2847372 w 3055716"/>
                <a:gd name="connsiteY16" fmla="*/ 636608 h 2141317"/>
                <a:gd name="connsiteX17" fmla="*/ 2835797 w 3055716"/>
                <a:gd name="connsiteY17" fmla="*/ 763929 h 2141317"/>
                <a:gd name="connsiteX18" fmla="*/ 3055716 w 3055716"/>
                <a:gd name="connsiteY18" fmla="*/ 104172 h 2141317"/>
                <a:gd name="connsiteX19" fmla="*/ 1770926 w 3055716"/>
                <a:gd name="connsiteY19" fmla="*/ 0 h 2141317"/>
                <a:gd name="connsiteX20" fmla="*/ 1203767 w 3055716"/>
                <a:gd name="connsiteY20" fmla="*/ 277792 h 2141317"/>
                <a:gd name="connsiteX21" fmla="*/ 706055 w 3055716"/>
                <a:gd name="connsiteY21" fmla="*/ 740780 h 2141317"/>
                <a:gd name="connsiteX22" fmla="*/ 567159 w 3055716"/>
                <a:gd name="connsiteY22" fmla="*/ 1088020 h 2141317"/>
                <a:gd name="connsiteX23" fmla="*/ 277792 w 3055716"/>
                <a:gd name="connsiteY23" fmla="*/ 1284790 h 2141317"/>
                <a:gd name="connsiteX24" fmla="*/ 34724 w 3055716"/>
                <a:gd name="connsiteY24" fmla="*/ 1979271 h 2141317"/>
                <a:gd name="connsiteX25" fmla="*/ 46298 w 3055716"/>
                <a:gd name="connsiteY25" fmla="*/ 2083443 h 2141317"/>
                <a:gd name="connsiteX26" fmla="*/ 173620 w 3055716"/>
                <a:gd name="connsiteY26" fmla="*/ 1932972 h 2141317"/>
                <a:gd name="connsiteX27" fmla="*/ 173620 w 3055716"/>
                <a:gd name="connsiteY27" fmla="*/ 1932972 h 2141317"/>
                <a:gd name="connsiteX28" fmla="*/ 57873 w 3055716"/>
                <a:gd name="connsiteY28" fmla="*/ 1828800 h 2141317"/>
                <a:gd name="connsiteX29" fmla="*/ 92597 w 3055716"/>
                <a:gd name="connsiteY29" fmla="*/ 1944547 h 2141317"/>
                <a:gd name="connsiteX30" fmla="*/ 81022 w 3055716"/>
                <a:gd name="connsiteY30" fmla="*/ 2095018 h 2141317"/>
                <a:gd name="connsiteX31" fmla="*/ 0 w 3055716"/>
                <a:gd name="connsiteY31" fmla="*/ 2141317 h 2141317"/>
                <a:gd name="connsiteX32" fmla="*/ 254643 w 3055716"/>
                <a:gd name="connsiteY32" fmla="*/ 2025570 h 2141317"/>
                <a:gd name="connsiteX33" fmla="*/ 254643 w 3055716"/>
                <a:gd name="connsiteY33" fmla="*/ 2025570 h 2141317"/>
                <a:gd name="connsiteX34" fmla="*/ 138896 w 3055716"/>
                <a:gd name="connsiteY34" fmla="*/ 1840375 h 2141317"/>
                <a:gd name="connsiteX35" fmla="*/ 104172 w 3055716"/>
                <a:gd name="connsiteY35" fmla="*/ 1851949 h 2141317"/>
                <a:gd name="connsiteX36" fmla="*/ 104172 w 3055716"/>
                <a:gd name="connsiteY36" fmla="*/ 1851949 h 2141317"/>
                <a:gd name="connsiteX37" fmla="*/ 81022 w 3055716"/>
                <a:gd name="connsiteY37" fmla="*/ 1817225 h 2141317"/>
                <a:gd name="connsiteX38" fmla="*/ 219919 w 3055716"/>
                <a:gd name="connsiteY38" fmla="*/ 1817225 h 2141317"/>
                <a:gd name="connsiteX39" fmla="*/ 393539 w 3055716"/>
                <a:gd name="connsiteY39" fmla="*/ 1574157 h 2141317"/>
                <a:gd name="connsiteX40" fmla="*/ 451412 w 3055716"/>
                <a:gd name="connsiteY40" fmla="*/ 1469985 h 2141317"/>
                <a:gd name="connsiteX41" fmla="*/ 104172 w 3055716"/>
                <a:gd name="connsiteY41" fmla="*/ 1840375 h 2141317"/>
                <a:gd name="connsiteX42" fmla="*/ 57873 w 3055716"/>
                <a:gd name="connsiteY42" fmla="*/ 1886673 h 2141317"/>
                <a:gd name="connsiteX43" fmla="*/ 162045 w 3055716"/>
                <a:gd name="connsiteY43" fmla="*/ 1909823 h 2141317"/>
                <a:gd name="connsiteX44" fmla="*/ 243068 w 3055716"/>
                <a:gd name="connsiteY44" fmla="*/ 2002420 h 2141317"/>
                <a:gd name="connsiteX45" fmla="*/ 416688 w 3055716"/>
                <a:gd name="connsiteY45" fmla="*/ 2025570 h 2141317"/>
                <a:gd name="connsiteX46" fmla="*/ 381964 w 3055716"/>
                <a:gd name="connsiteY46" fmla="*/ 1828800 h 2141317"/>
                <a:gd name="connsiteX47" fmla="*/ 254643 w 3055716"/>
                <a:gd name="connsiteY47" fmla="*/ 1794076 h 2141317"/>
                <a:gd name="connsiteX48" fmla="*/ 57873 w 3055716"/>
                <a:gd name="connsiteY48" fmla="*/ 2037144 h 2141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055716" h="2141317">
                  <a:moveTo>
                    <a:pt x="57873" y="2037144"/>
                  </a:moveTo>
                  <a:lnTo>
                    <a:pt x="57873" y="2037144"/>
                  </a:lnTo>
                  <a:lnTo>
                    <a:pt x="416688" y="2013995"/>
                  </a:lnTo>
                  <a:lnTo>
                    <a:pt x="243068" y="1574157"/>
                  </a:lnTo>
                  <a:lnTo>
                    <a:pt x="914400" y="1747777"/>
                  </a:lnTo>
                  <a:lnTo>
                    <a:pt x="578734" y="1041722"/>
                  </a:lnTo>
                  <a:lnTo>
                    <a:pt x="1284789" y="1307939"/>
                  </a:lnTo>
                  <a:lnTo>
                    <a:pt x="937549" y="520861"/>
                  </a:lnTo>
                  <a:lnTo>
                    <a:pt x="1597306" y="937549"/>
                  </a:lnTo>
                  <a:lnTo>
                    <a:pt x="1342663" y="208344"/>
                  </a:lnTo>
                  <a:lnTo>
                    <a:pt x="1747777" y="798653"/>
                  </a:lnTo>
                  <a:lnTo>
                    <a:pt x="1794076" y="11575"/>
                  </a:lnTo>
                  <a:lnTo>
                    <a:pt x="2199189" y="694481"/>
                  </a:lnTo>
                  <a:lnTo>
                    <a:pt x="2442258" y="11575"/>
                  </a:lnTo>
                  <a:lnTo>
                    <a:pt x="2523281" y="659757"/>
                  </a:lnTo>
                  <a:lnTo>
                    <a:pt x="2916820" y="92598"/>
                  </a:lnTo>
                  <a:lnTo>
                    <a:pt x="2847372" y="636608"/>
                  </a:lnTo>
                  <a:cubicBezTo>
                    <a:pt x="2834945" y="748449"/>
                    <a:pt x="2835797" y="705842"/>
                    <a:pt x="2835797" y="763929"/>
                  </a:cubicBezTo>
                  <a:lnTo>
                    <a:pt x="3055716" y="104172"/>
                  </a:lnTo>
                  <a:lnTo>
                    <a:pt x="1770926" y="0"/>
                  </a:lnTo>
                  <a:lnTo>
                    <a:pt x="1203767" y="277792"/>
                  </a:lnTo>
                  <a:lnTo>
                    <a:pt x="706055" y="740780"/>
                  </a:lnTo>
                  <a:lnTo>
                    <a:pt x="567159" y="1088020"/>
                  </a:lnTo>
                  <a:lnTo>
                    <a:pt x="277792" y="1284790"/>
                  </a:lnTo>
                  <a:lnTo>
                    <a:pt x="34724" y="1979271"/>
                  </a:lnTo>
                  <a:lnTo>
                    <a:pt x="46298" y="2083443"/>
                  </a:lnTo>
                  <a:lnTo>
                    <a:pt x="173620" y="1932972"/>
                  </a:lnTo>
                  <a:lnTo>
                    <a:pt x="173620" y="1932972"/>
                  </a:lnTo>
                  <a:lnTo>
                    <a:pt x="57873" y="1828800"/>
                  </a:lnTo>
                  <a:lnTo>
                    <a:pt x="92597" y="1944547"/>
                  </a:lnTo>
                  <a:lnTo>
                    <a:pt x="81022" y="2095018"/>
                  </a:lnTo>
                  <a:lnTo>
                    <a:pt x="0" y="2141317"/>
                  </a:lnTo>
                  <a:lnTo>
                    <a:pt x="254643" y="2025570"/>
                  </a:lnTo>
                  <a:lnTo>
                    <a:pt x="254643" y="2025570"/>
                  </a:lnTo>
                  <a:lnTo>
                    <a:pt x="138896" y="1840375"/>
                  </a:lnTo>
                  <a:lnTo>
                    <a:pt x="104172" y="1851949"/>
                  </a:lnTo>
                  <a:lnTo>
                    <a:pt x="104172" y="1851949"/>
                  </a:lnTo>
                  <a:lnTo>
                    <a:pt x="81022" y="1817225"/>
                  </a:lnTo>
                  <a:lnTo>
                    <a:pt x="219919" y="1817225"/>
                  </a:lnTo>
                  <a:lnTo>
                    <a:pt x="393539" y="1574157"/>
                  </a:lnTo>
                  <a:cubicBezTo>
                    <a:pt x="453457" y="1478288"/>
                    <a:pt x="451412" y="1517958"/>
                    <a:pt x="451412" y="1469985"/>
                  </a:cubicBezTo>
                  <a:lnTo>
                    <a:pt x="104172" y="1840375"/>
                  </a:lnTo>
                  <a:lnTo>
                    <a:pt x="57873" y="1886673"/>
                  </a:lnTo>
                  <a:lnTo>
                    <a:pt x="162045" y="1909823"/>
                  </a:lnTo>
                  <a:lnTo>
                    <a:pt x="243068" y="2002420"/>
                  </a:lnTo>
                  <a:lnTo>
                    <a:pt x="416688" y="2025570"/>
                  </a:lnTo>
                  <a:lnTo>
                    <a:pt x="381964" y="1828800"/>
                  </a:lnTo>
                  <a:cubicBezTo>
                    <a:pt x="278529" y="1790012"/>
                    <a:pt x="322332" y="1794076"/>
                    <a:pt x="254643" y="1794076"/>
                  </a:cubicBezTo>
                  <a:lnTo>
                    <a:pt x="57873" y="2037144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1" name="Frihandsfigur 60"/>
            <p:cNvSpPr/>
            <p:nvPr/>
          </p:nvSpPr>
          <p:spPr>
            <a:xfrm>
              <a:off x="5693648" y="5092804"/>
              <a:ext cx="609600" cy="765810"/>
            </a:xfrm>
            <a:custGeom>
              <a:avLst/>
              <a:gdLst>
                <a:gd name="connsiteX0" fmla="*/ 0 w 609600"/>
                <a:gd name="connsiteY0" fmla="*/ 765810 h 765810"/>
                <a:gd name="connsiteX1" fmla="*/ 609600 w 609600"/>
                <a:gd name="connsiteY1" fmla="*/ 487680 h 765810"/>
                <a:gd name="connsiteX2" fmla="*/ 506730 w 609600"/>
                <a:gd name="connsiteY2" fmla="*/ 0 h 765810"/>
                <a:gd name="connsiteX3" fmla="*/ 186690 w 609600"/>
                <a:gd name="connsiteY3" fmla="*/ 194310 h 765810"/>
                <a:gd name="connsiteX4" fmla="*/ 0 w 609600"/>
                <a:gd name="connsiteY4" fmla="*/ 765810 h 765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765810">
                  <a:moveTo>
                    <a:pt x="0" y="765810"/>
                  </a:moveTo>
                  <a:lnTo>
                    <a:pt x="609600" y="487680"/>
                  </a:lnTo>
                  <a:lnTo>
                    <a:pt x="506730" y="0"/>
                  </a:lnTo>
                  <a:lnTo>
                    <a:pt x="186690" y="194310"/>
                  </a:lnTo>
                  <a:lnTo>
                    <a:pt x="0" y="76581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62" name="Rak 61"/>
            <p:cNvCxnSpPr/>
            <p:nvPr/>
          </p:nvCxnSpPr>
          <p:spPr>
            <a:xfrm>
              <a:off x="5880338" y="5287114"/>
              <a:ext cx="419854" cy="86102"/>
            </a:xfrm>
            <a:prstGeom prst="line">
              <a:avLst/>
            </a:prstGeom>
            <a:ln w="28575">
              <a:solidFill>
                <a:srgbClr val="F7F7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ak 62"/>
            <p:cNvCxnSpPr/>
            <p:nvPr/>
          </p:nvCxnSpPr>
          <p:spPr>
            <a:xfrm>
              <a:off x="5868144" y="5301208"/>
              <a:ext cx="288032" cy="360040"/>
            </a:xfrm>
            <a:prstGeom prst="line">
              <a:avLst/>
            </a:prstGeom>
            <a:ln w="28575">
              <a:solidFill>
                <a:srgbClr val="F7F7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upp 63"/>
            <p:cNvGrpSpPr/>
            <p:nvPr/>
          </p:nvGrpSpPr>
          <p:grpSpPr>
            <a:xfrm rot="193760">
              <a:off x="2923260" y="134236"/>
              <a:ext cx="777200" cy="5399250"/>
              <a:chOff x="1619672" y="764704"/>
              <a:chExt cx="792088" cy="5713492"/>
            </a:xfrm>
          </p:grpSpPr>
          <p:sp>
            <p:nvSpPr>
              <p:cNvPr id="65" name="Rektangel 64"/>
              <p:cNvSpPr/>
              <p:nvPr/>
            </p:nvSpPr>
            <p:spPr>
              <a:xfrm>
                <a:off x="1907704" y="764704"/>
                <a:ext cx="216024" cy="16561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6" name="Rektangel 65"/>
              <p:cNvSpPr/>
              <p:nvPr/>
            </p:nvSpPr>
            <p:spPr>
              <a:xfrm>
                <a:off x="1619672" y="2348880"/>
                <a:ext cx="792088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7" name="Ellips 66"/>
              <p:cNvSpPr/>
              <p:nvPr/>
            </p:nvSpPr>
            <p:spPr>
              <a:xfrm>
                <a:off x="1935272" y="2301732"/>
                <a:ext cx="191412" cy="4176464"/>
              </a:xfrm>
              <a:prstGeom prst="ellipse">
                <a:avLst/>
              </a:prstGeom>
              <a:solidFill>
                <a:srgbClr val="D8347E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pic>
        <p:nvPicPr>
          <p:cNvPr id="68" name="Picture 4" descr="Bildresultat för ant transpar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277756">
            <a:off x="7073348" y="169706"/>
            <a:ext cx="2095500" cy="2095501"/>
          </a:xfrm>
          <a:prstGeom prst="rect">
            <a:avLst/>
          </a:prstGeom>
          <a:noFill/>
        </p:spPr>
      </p:pic>
      <p:cxnSp>
        <p:nvCxnSpPr>
          <p:cNvPr id="69" name="Rak 68"/>
          <p:cNvCxnSpPr/>
          <p:nvPr/>
        </p:nvCxnSpPr>
        <p:spPr>
          <a:xfrm>
            <a:off x="10260632" y="328498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69"/>
          <p:cNvCxnSpPr/>
          <p:nvPr/>
        </p:nvCxnSpPr>
        <p:spPr>
          <a:xfrm>
            <a:off x="9972600" y="270892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ak 70"/>
          <p:cNvCxnSpPr/>
          <p:nvPr/>
        </p:nvCxnSpPr>
        <p:spPr>
          <a:xfrm>
            <a:off x="9684568" y="242088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ak 73"/>
          <p:cNvCxnSpPr/>
          <p:nvPr/>
        </p:nvCxnSpPr>
        <p:spPr>
          <a:xfrm>
            <a:off x="1907704" y="63093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k 75"/>
          <p:cNvCxnSpPr/>
          <p:nvPr/>
        </p:nvCxnSpPr>
        <p:spPr>
          <a:xfrm>
            <a:off x="1907704" y="609329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k 77"/>
          <p:cNvCxnSpPr/>
          <p:nvPr/>
        </p:nvCxnSpPr>
        <p:spPr>
          <a:xfrm>
            <a:off x="1763688" y="58052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ruta 78"/>
          <p:cNvSpPr txBox="1"/>
          <p:nvPr/>
        </p:nvSpPr>
        <p:spPr>
          <a:xfrm>
            <a:off x="8100392" y="1916832"/>
            <a:ext cx="2334870" cy="175432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YOU JERKS HUNTED</a:t>
            </a:r>
          </a:p>
          <a:p>
            <a:r>
              <a:rPr lang="en-US" dirty="0" smtClean="0"/>
              <a:t>DOWN MY FAMILY!</a:t>
            </a:r>
          </a:p>
          <a:p>
            <a:r>
              <a:rPr lang="en-US" dirty="0" smtClean="0"/>
              <a:t>KILLED MY FRIENDS!</a:t>
            </a:r>
            <a:br>
              <a:rPr lang="en-US" dirty="0" smtClean="0"/>
            </a:br>
            <a:r>
              <a:rPr lang="en-US" dirty="0" smtClean="0"/>
              <a:t>ENDED THE HAPPY</a:t>
            </a:r>
            <a:br>
              <a:rPr lang="en-US" dirty="0" smtClean="0"/>
            </a:br>
            <a:r>
              <a:rPr lang="en-US" dirty="0" smtClean="0"/>
              <a:t>TIMES! SO NOW I</a:t>
            </a:r>
            <a:br>
              <a:rPr lang="en-US" dirty="0" smtClean="0"/>
            </a:br>
            <a:r>
              <a:rPr lang="en-US" dirty="0" smtClean="0"/>
              <a:t>WILL END YOUR LIFE!!!</a:t>
            </a:r>
            <a:endParaRPr lang="en-US" dirty="0"/>
          </a:p>
        </p:txBody>
      </p:sp>
      <p:sp>
        <p:nvSpPr>
          <p:cNvPr id="81" name="Ellips 80"/>
          <p:cNvSpPr/>
          <p:nvPr/>
        </p:nvSpPr>
        <p:spPr>
          <a:xfrm>
            <a:off x="5652120" y="2348880"/>
            <a:ext cx="864096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0" name="Picture 6" descr="Bildresultat för knif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836712"/>
            <a:ext cx="1833744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396552" y="0"/>
            <a:ext cx="10657184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 flipV="1">
            <a:off x="-252536" y="1628800"/>
            <a:ext cx="1080120" cy="11521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1115616" y="1124744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/>
          <p:nvPr/>
        </p:nvSpPr>
        <p:spPr>
          <a:xfrm>
            <a:off x="-108520" y="5733256"/>
            <a:ext cx="864096" cy="864096"/>
          </a:xfrm>
          <a:prstGeom prst="ellipse">
            <a:avLst/>
          </a:prstGeom>
          <a:solidFill>
            <a:srgbClr val="64111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251520" y="260648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-180528" y="836712"/>
            <a:ext cx="1584176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899592" y="548680"/>
            <a:ext cx="792088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323528" y="1268760"/>
            <a:ext cx="576064" cy="5040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-108520" y="1772816"/>
            <a:ext cx="108520" cy="7200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251520" y="2348880"/>
            <a:ext cx="792088" cy="288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0" y="1412776"/>
            <a:ext cx="108520" cy="720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9468544" y="620688"/>
            <a:ext cx="864096" cy="28083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>
            <a:off x="9900592" y="4221088"/>
            <a:ext cx="864096" cy="2160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>
            <a:off x="6948264" y="-99392"/>
            <a:ext cx="648072" cy="331236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ktangel 17"/>
          <p:cNvSpPr/>
          <p:nvPr/>
        </p:nvSpPr>
        <p:spPr>
          <a:xfrm>
            <a:off x="4499992" y="6381328"/>
            <a:ext cx="5328592" cy="5760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9" name="Grupp 18"/>
          <p:cNvGrpSpPr/>
          <p:nvPr/>
        </p:nvGrpSpPr>
        <p:grpSpPr>
          <a:xfrm rot="16200000">
            <a:off x="1280626" y="-148752"/>
            <a:ext cx="7632848" cy="7344816"/>
            <a:chOff x="1259632" y="-819472"/>
            <a:chExt cx="7632848" cy="7344816"/>
          </a:xfrm>
        </p:grpSpPr>
        <p:sp>
          <p:nvSpPr>
            <p:cNvPr id="20" name="Ellips 19"/>
            <p:cNvSpPr/>
            <p:nvPr/>
          </p:nvSpPr>
          <p:spPr>
            <a:xfrm>
              <a:off x="1259632" y="-819472"/>
              <a:ext cx="7632848" cy="7344816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Likbent triangel 20"/>
            <p:cNvSpPr/>
            <p:nvPr/>
          </p:nvSpPr>
          <p:spPr>
            <a:xfrm rot="970201">
              <a:off x="6433305" y="519390"/>
              <a:ext cx="2110036" cy="177285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 rot="1123979">
              <a:off x="7466672" y="1479761"/>
              <a:ext cx="403344" cy="604333"/>
            </a:xfrm>
            <a:prstGeom prst="triangle">
              <a:avLst/>
            </a:prstGeom>
            <a:solidFill>
              <a:srgbClr val="DEDE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Likbent triangel 22"/>
            <p:cNvSpPr/>
            <p:nvPr/>
          </p:nvSpPr>
          <p:spPr>
            <a:xfrm rot="1123979">
              <a:off x="7478708" y="1535472"/>
              <a:ext cx="357715" cy="514670"/>
            </a:xfrm>
            <a:prstGeom prst="triangle">
              <a:avLst/>
            </a:prstGeom>
            <a:solidFill>
              <a:srgbClr val="ECEC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Likbent triangel 23"/>
            <p:cNvSpPr/>
            <p:nvPr/>
          </p:nvSpPr>
          <p:spPr>
            <a:xfrm rot="1123979">
              <a:off x="7514846" y="1599505"/>
              <a:ext cx="273113" cy="393360"/>
            </a:xfrm>
            <a:prstGeom prst="triangle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Likbent triangel 24"/>
            <p:cNvSpPr/>
            <p:nvPr/>
          </p:nvSpPr>
          <p:spPr>
            <a:xfrm rot="1123979">
              <a:off x="7519984" y="1712644"/>
              <a:ext cx="216024" cy="2606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Frihandsfigur 25"/>
            <p:cNvSpPr/>
            <p:nvPr/>
          </p:nvSpPr>
          <p:spPr>
            <a:xfrm>
              <a:off x="5671595" y="3692324"/>
              <a:ext cx="3090440" cy="2199190"/>
            </a:xfrm>
            <a:custGeom>
              <a:avLst/>
              <a:gdLst>
                <a:gd name="connsiteX0" fmla="*/ 3044142 w 3090440"/>
                <a:gd name="connsiteY0" fmla="*/ 69448 h 2199190"/>
                <a:gd name="connsiteX1" fmla="*/ 1782501 w 3090440"/>
                <a:gd name="connsiteY1" fmla="*/ 0 h 2199190"/>
                <a:gd name="connsiteX2" fmla="*/ 1203767 w 3090440"/>
                <a:gd name="connsiteY2" fmla="*/ 277792 h 2199190"/>
                <a:gd name="connsiteX3" fmla="*/ 1122744 w 3090440"/>
                <a:gd name="connsiteY3" fmla="*/ 347241 h 2199190"/>
                <a:gd name="connsiteX4" fmla="*/ 1088020 w 3090440"/>
                <a:gd name="connsiteY4" fmla="*/ 370390 h 2199190"/>
                <a:gd name="connsiteX5" fmla="*/ 694481 w 3090440"/>
                <a:gd name="connsiteY5" fmla="*/ 798653 h 2199190"/>
                <a:gd name="connsiteX6" fmla="*/ 648182 w 3090440"/>
                <a:gd name="connsiteY6" fmla="*/ 902825 h 2199190"/>
                <a:gd name="connsiteX7" fmla="*/ 625033 w 3090440"/>
                <a:gd name="connsiteY7" fmla="*/ 925975 h 2199190"/>
                <a:gd name="connsiteX8" fmla="*/ 613458 w 3090440"/>
                <a:gd name="connsiteY8" fmla="*/ 960699 h 2199190"/>
                <a:gd name="connsiteX9" fmla="*/ 578734 w 3090440"/>
                <a:gd name="connsiteY9" fmla="*/ 1018572 h 2199190"/>
                <a:gd name="connsiteX10" fmla="*/ 324091 w 3090440"/>
                <a:gd name="connsiteY10" fmla="*/ 1238491 h 2199190"/>
                <a:gd name="connsiteX11" fmla="*/ 266218 w 3090440"/>
                <a:gd name="connsiteY11" fmla="*/ 1331089 h 2199190"/>
                <a:gd name="connsiteX12" fmla="*/ 254643 w 3090440"/>
                <a:gd name="connsiteY12" fmla="*/ 1400537 h 2199190"/>
                <a:gd name="connsiteX13" fmla="*/ 127321 w 3090440"/>
                <a:gd name="connsiteY13" fmla="*/ 1805651 h 2199190"/>
                <a:gd name="connsiteX14" fmla="*/ 46299 w 3090440"/>
                <a:gd name="connsiteY14" fmla="*/ 2025570 h 2199190"/>
                <a:gd name="connsiteX15" fmla="*/ 23149 w 3090440"/>
                <a:gd name="connsiteY15" fmla="*/ 2141317 h 2199190"/>
                <a:gd name="connsiteX16" fmla="*/ 0 w 3090440"/>
                <a:gd name="connsiteY16" fmla="*/ 2199190 h 2199190"/>
                <a:gd name="connsiteX17" fmla="*/ 1076446 w 3090440"/>
                <a:gd name="connsiteY17" fmla="*/ 1678329 h 2199190"/>
                <a:gd name="connsiteX18" fmla="*/ 1250066 w 3090440"/>
                <a:gd name="connsiteY18" fmla="*/ 1354238 h 2199190"/>
                <a:gd name="connsiteX19" fmla="*/ 1319514 w 3090440"/>
                <a:gd name="connsiteY19" fmla="*/ 1261641 h 2199190"/>
                <a:gd name="connsiteX20" fmla="*/ 1689904 w 3090440"/>
                <a:gd name="connsiteY20" fmla="*/ 856527 h 2199190"/>
                <a:gd name="connsiteX21" fmla="*/ 1794076 w 3090440"/>
                <a:gd name="connsiteY21" fmla="*/ 821803 h 2199190"/>
                <a:gd name="connsiteX22" fmla="*/ 1886673 w 3090440"/>
                <a:gd name="connsiteY22" fmla="*/ 798653 h 2199190"/>
                <a:gd name="connsiteX23" fmla="*/ 1921397 w 3090440"/>
                <a:gd name="connsiteY23" fmla="*/ 775504 h 2199190"/>
                <a:gd name="connsiteX24" fmla="*/ 1956121 w 3090440"/>
                <a:gd name="connsiteY24" fmla="*/ 763929 h 2199190"/>
                <a:gd name="connsiteX25" fmla="*/ 2002420 w 3090440"/>
                <a:gd name="connsiteY25" fmla="*/ 740780 h 2199190"/>
                <a:gd name="connsiteX26" fmla="*/ 2326511 w 3090440"/>
                <a:gd name="connsiteY26" fmla="*/ 648182 h 2199190"/>
                <a:gd name="connsiteX27" fmla="*/ 2835797 w 3090440"/>
                <a:gd name="connsiteY27" fmla="*/ 763929 h 2199190"/>
                <a:gd name="connsiteX28" fmla="*/ 3090440 w 3090440"/>
                <a:gd name="connsiteY28" fmla="*/ 115747 h 2199190"/>
                <a:gd name="connsiteX29" fmla="*/ 3055716 w 3090440"/>
                <a:gd name="connsiteY29" fmla="*/ 0 h 2199190"/>
                <a:gd name="connsiteX30" fmla="*/ 3044142 w 3090440"/>
                <a:gd name="connsiteY30" fmla="*/ 69448 h 2199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090440" h="2199190">
                  <a:moveTo>
                    <a:pt x="3044142" y="69448"/>
                  </a:moveTo>
                  <a:lnTo>
                    <a:pt x="1782501" y="0"/>
                  </a:lnTo>
                  <a:lnTo>
                    <a:pt x="1203767" y="277792"/>
                  </a:lnTo>
                  <a:cubicBezTo>
                    <a:pt x="1176759" y="300942"/>
                    <a:pt x="1150521" y="325020"/>
                    <a:pt x="1122744" y="347241"/>
                  </a:cubicBezTo>
                  <a:cubicBezTo>
                    <a:pt x="1111881" y="355931"/>
                    <a:pt x="1088020" y="370390"/>
                    <a:pt x="1088020" y="370390"/>
                  </a:cubicBezTo>
                  <a:lnTo>
                    <a:pt x="694481" y="798653"/>
                  </a:lnTo>
                  <a:cubicBezTo>
                    <a:pt x="679048" y="833377"/>
                    <a:pt x="666378" y="869466"/>
                    <a:pt x="648182" y="902825"/>
                  </a:cubicBezTo>
                  <a:cubicBezTo>
                    <a:pt x="642956" y="912405"/>
                    <a:pt x="630648" y="916617"/>
                    <a:pt x="625033" y="925975"/>
                  </a:cubicBezTo>
                  <a:cubicBezTo>
                    <a:pt x="618756" y="936437"/>
                    <a:pt x="620226" y="950547"/>
                    <a:pt x="613458" y="960699"/>
                  </a:cubicBezTo>
                  <a:cubicBezTo>
                    <a:pt x="573278" y="1020969"/>
                    <a:pt x="578734" y="969584"/>
                    <a:pt x="578734" y="1018572"/>
                  </a:cubicBezTo>
                  <a:lnTo>
                    <a:pt x="324091" y="1238491"/>
                  </a:lnTo>
                  <a:cubicBezTo>
                    <a:pt x="304800" y="1269357"/>
                    <a:pt x="280556" y="1297633"/>
                    <a:pt x="266218" y="1331089"/>
                  </a:cubicBezTo>
                  <a:cubicBezTo>
                    <a:pt x="256973" y="1352660"/>
                    <a:pt x="254643" y="1400537"/>
                    <a:pt x="254643" y="1400537"/>
                  </a:cubicBezTo>
                  <a:lnTo>
                    <a:pt x="127321" y="1805651"/>
                  </a:lnTo>
                  <a:lnTo>
                    <a:pt x="46299" y="2025570"/>
                  </a:lnTo>
                  <a:cubicBezTo>
                    <a:pt x="22312" y="2133508"/>
                    <a:pt x="23149" y="2094171"/>
                    <a:pt x="23149" y="2141317"/>
                  </a:cubicBezTo>
                  <a:lnTo>
                    <a:pt x="0" y="2199190"/>
                  </a:lnTo>
                  <a:lnTo>
                    <a:pt x="1076446" y="1678329"/>
                  </a:lnTo>
                  <a:lnTo>
                    <a:pt x="1250066" y="1354238"/>
                  </a:lnTo>
                  <a:cubicBezTo>
                    <a:pt x="1311110" y="1268775"/>
                    <a:pt x="1284469" y="1296683"/>
                    <a:pt x="1319514" y="1261641"/>
                  </a:cubicBezTo>
                  <a:lnTo>
                    <a:pt x="1689904" y="856527"/>
                  </a:lnTo>
                  <a:cubicBezTo>
                    <a:pt x="1724628" y="844952"/>
                    <a:pt x="1758882" y="831859"/>
                    <a:pt x="1794076" y="821803"/>
                  </a:cubicBezTo>
                  <a:cubicBezTo>
                    <a:pt x="1824895" y="812997"/>
                    <a:pt x="1857483" y="813248"/>
                    <a:pt x="1886673" y="798653"/>
                  </a:cubicBezTo>
                  <a:cubicBezTo>
                    <a:pt x="1899115" y="792432"/>
                    <a:pt x="1908955" y="781725"/>
                    <a:pt x="1921397" y="775504"/>
                  </a:cubicBezTo>
                  <a:cubicBezTo>
                    <a:pt x="1932310" y="770048"/>
                    <a:pt x="1944907" y="768735"/>
                    <a:pt x="1956121" y="763929"/>
                  </a:cubicBezTo>
                  <a:cubicBezTo>
                    <a:pt x="1971980" y="757132"/>
                    <a:pt x="2002420" y="740780"/>
                    <a:pt x="2002420" y="740780"/>
                  </a:cubicBezTo>
                  <a:lnTo>
                    <a:pt x="2326511" y="648182"/>
                  </a:lnTo>
                  <a:lnTo>
                    <a:pt x="2835797" y="763929"/>
                  </a:lnTo>
                  <a:lnTo>
                    <a:pt x="3090440" y="115747"/>
                  </a:lnTo>
                  <a:lnTo>
                    <a:pt x="3055716" y="0"/>
                  </a:lnTo>
                  <a:lnTo>
                    <a:pt x="3044142" y="69448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Frihandsfigur 26"/>
            <p:cNvSpPr/>
            <p:nvPr/>
          </p:nvSpPr>
          <p:spPr>
            <a:xfrm>
              <a:off x="5724128" y="3717032"/>
              <a:ext cx="3055716" cy="2141317"/>
            </a:xfrm>
            <a:custGeom>
              <a:avLst/>
              <a:gdLst>
                <a:gd name="connsiteX0" fmla="*/ 57873 w 3055716"/>
                <a:gd name="connsiteY0" fmla="*/ 2037144 h 2141317"/>
                <a:gd name="connsiteX1" fmla="*/ 57873 w 3055716"/>
                <a:gd name="connsiteY1" fmla="*/ 2037144 h 2141317"/>
                <a:gd name="connsiteX2" fmla="*/ 416688 w 3055716"/>
                <a:gd name="connsiteY2" fmla="*/ 2013995 h 2141317"/>
                <a:gd name="connsiteX3" fmla="*/ 243068 w 3055716"/>
                <a:gd name="connsiteY3" fmla="*/ 1574157 h 2141317"/>
                <a:gd name="connsiteX4" fmla="*/ 914400 w 3055716"/>
                <a:gd name="connsiteY4" fmla="*/ 1747777 h 2141317"/>
                <a:gd name="connsiteX5" fmla="*/ 578734 w 3055716"/>
                <a:gd name="connsiteY5" fmla="*/ 1041722 h 2141317"/>
                <a:gd name="connsiteX6" fmla="*/ 1284789 w 3055716"/>
                <a:gd name="connsiteY6" fmla="*/ 1307939 h 2141317"/>
                <a:gd name="connsiteX7" fmla="*/ 937549 w 3055716"/>
                <a:gd name="connsiteY7" fmla="*/ 520861 h 2141317"/>
                <a:gd name="connsiteX8" fmla="*/ 1597306 w 3055716"/>
                <a:gd name="connsiteY8" fmla="*/ 937549 h 2141317"/>
                <a:gd name="connsiteX9" fmla="*/ 1342663 w 3055716"/>
                <a:gd name="connsiteY9" fmla="*/ 208344 h 2141317"/>
                <a:gd name="connsiteX10" fmla="*/ 1747777 w 3055716"/>
                <a:gd name="connsiteY10" fmla="*/ 798653 h 2141317"/>
                <a:gd name="connsiteX11" fmla="*/ 1794076 w 3055716"/>
                <a:gd name="connsiteY11" fmla="*/ 11575 h 2141317"/>
                <a:gd name="connsiteX12" fmla="*/ 2199189 w 3055716"/>
                <a:gd name="connsiteY12" fmla="*/ 694481 h 2141317"/>
                <a:gd name="connsiteX13" fmla="*/ 2442258 w 3055716"/>
                <a:gd name="connsiteY13" fmla="*/ 11575 h 2141317"/>
                <a:gd name="connsiteX14" fmla="*/ 2523281 w 3055716"/>
                <a:gd name="connsiteY14" fmla="*/ 659757 h 2141317"/>
                <a:gd name="connsiteX15" fmla="*/ 2916820 w 3055716"/>
                <a:gd name="connsiteY15" fmla="*/ 92598 h 2141317"/>
                <a:gd name="connsiteX16" fmla="*/ 2847372 w 3055716"/>
                <a:gd name="connsiteY16" fmla="*/ 636608 h 2141317"/>
                <a:gd name="connsiteX17" fmla="*/ 2835797 w 3055716"/>
                <a:gd name="connsiteY17" fmla="*/ 763929 h 2141317"/>
                <a:gd name="connsiteX18" fmla="*/ 3055716 w 3055716"/>
                <a:gd name="connsiteY18" fmla="*/ 104172 h 2141317"/>
                <a:gd name="connsiteX19" fmla="*/ 1770926 w 3055716"/>
                <a:gd name="connsiteY19" fmla="*/ 0 h 2141317"/>
                <a:gd name="connsiteX20" fmla="*/ 1203767 w 3055716"/>
                <a:gd name="connsiteY20" fmla="*/ 277792 h 2141317"/>
                <a:gd name="connsiteX21" fmla="*/ 706055 w 3055716"/>
                <a:gd name="connsiteY21" fmla="*/ 740780 h 2141317"/>
                <a:gd name="connsiteX22" fmla="*/ 567159 w 3055716"/>
                <a:gd name="connsiteY22" fmla="*/ 1088020 h 2141317"/>
                <a:gd name="connsiteX23" fmla="*/ 277792 w 3055716"/>
                <a:gd name="connsiteY23" fmla="*/ 1284790 h 2141317"/>
                <a:gd name="connsiteX24" fmla="*/ 34724 w 3055716"/>
                <a:gd name="connsiteY24" fmla="*/ 1979271 h 2141317"/>
                <a:gd name="connsiteX25" fmla="*/ 46298 w 3055716"/>
                <a:gd name="connsiteY25" fmla="*/ 2083443 h 2141317"/>
                <a:gd name="connsiteX26" fmla="*/ 173620 w 3055716"/>
                <a:gd name="connsiteY26" fmla="*/ 1932972 h 2141317"/>
                <a:gd name="connsiteX27" fmla="*/ 173620 w 3055716"/>
                <a:gd name="connsiteY27" fmla="*/ 1932972 h 2141317"/>
                <a:gd name="connsiteX28" fmla="*/ 57873 w 3055716"/>
                <a:gd name="connsiteY28" fmla="*/ 1828800 h 2141317"/>
                <a:gd name="connsiteX29" fmla="*/ 92597 w 3055716"/>
                <a:gd name="connsiteY29" fmla="*/ 1944547 h 2141317"/>
                <a:gd name="connsiteX30" fmla="*/ 81022 w 3055716"/>
                <a:gd name="connsiteY30" fmla="*/ 2095018 h 2141317"/>
                <a:gd name="connsiteX31" fmla="*/ 0 w 3055716"/>
                <a:gd name="connsiteY31" fmla="*/ 2141317 h 2141317"/>
                <a:gd name="connsiteX32" fmla="*/ 254643 w 3055716"/>
                <a:gd name="connsiteY32" fmla="*/ 2025570 h 2141317"/>
                <a:gd name="connsiteX33" fmla="*/ 254643 w 3055716"/>
                <a:gd name="connsiteY33" fmla="*/ 2025570 h 2141317"/>
                <a:gd name="connsiteX34" fmla="*/ 138896 w 3055716"/>
                <a:gd name="connsiteY34" fmla="*/ 1840375 h 2141317"/>
                <a:gd name="connsiteX35" fmla="*/ 104172 w 3055716"/>
                <a:gd name="connsiteY35" fmla="*/ 1851949 h 2141317"/>
                <a:gd name="connsiteX36" fmla="*/ 104172 w 3055716"/>
                <a:gd name="connsiteY36" fmla="*/ 1851949 h 2141317"/>
                <a:gd name="connsiteX37" fmla="*/ 81022 w 3055716"/>
                <a:gd name="connsiteY37" fmla="*/ 1817225 h 2141317"/>
                <a:gd name="connsiteX38" fmla="*/ 219919 w 3055716"/>
                <a:gd name="connsiteY38" fmla="*/ 1817225 h 2141317"/>
                <a:gd name="connsiteX39" fmla="*/ 393539 w 3055716"/>
                <a:gd name="connsiteY39" fmla="*/ 1574157 h 2141317"/>
                <a:gd name="connsiteX40" fmla="*/ 451412 w 3055716"/>
                <a:gd name="connsiteY40" fmla="*/ 1469985 h 2141317"/>
                <a:gd name="connsiteX41" fmla="*/ 104172 w 3055716"/>
                <a:gd name="connsiteY41" fmla="*/ 1840375 h 2141317"/>
                <a:gd name="connsiteX42" fmla="*/ 57873 w 3055716"/>
                <a:gd name="connsiteY42" fmla="*/ 1886673 h 2141317"/>
                <a:gd name="connsiteX43" fmla="*/ 162045 w 3055716"/>
                <a:gd name="connsiteY43" fmla="*/ 1909823 h 2141317"/>
                <a:gd name="connsiteX44" fmla="*/ 243068 w 3055716"/>
                <a:gd name="connsiteY44" fmla="*/ 2002420 h 2141317"/>
                <a:gd name="connsiteX45" fmla="*/ 416688 w 3055716"/>
                <a:gd name="connsiteY45" fmla="*/ 2025570 h 2141317"/>
                <a:gd name="connsiteX46" fmla="*/ 381964 w 3055716"/>
                <a:gd name="connsiteY46" fmla="*/ 1828800 h 2141317"/>
                <a:gd name="connsiteX47" fmla="*/ 254643 w 3055716"/>
                <a:gd name="connsiteY47" fmla="*/ 1794076 h 2141317"/>
                <a:gd name="connsiteX48" fmla="*/ 57873 w 3055716"/>
                <a:gd name="connsiteY48" fmla="*/ 2037144 h 2141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055716" h="2141317">
                  <a:moveTo>
                    <a:pt x="57873" y="2037144"/>
                  </a:moveTo>
                  <a:lnTo>
                    <a:pt x="57873" y="2037144"/>
                  </a:lnTo>
                  <a:lnTo>
                    <a:pt x="416688" y="2013995"/>
                  </a:lnTo>
                  <a:lnTo>
                    <a:pt x="243068" y="1574157"/>
                  </a:lnTo>
                  <a:lnTo>
                    <a:pt x="914400" y="1747777"/>
                  </a:lnTo>
                  <a:lnTo>
                    <a:pt x="578734" y="1041722"/>
                  </a:lnTo>
                  <a:lnTo>
                    <a:pt x="1284789" y="1307939"/>
                  </a:lnTo>
                  <a:lnTo>
                    <a:pt x="937549" y="520861"/>
                  </a:lnTo>
                  <a:lnTo>
                    <a:pt x="1597306" y="937549"/>
                  </a:lnTo>
                  <a:lnTo>
                    <a:pt x="1342663" y="208344"/>
                  </a:lnTo>
                  <a:lnTo>
                    <a:pt x="1747777" y="798653"/>
                  </a:lnTo>
                  <a:lnTo>
                    <a:pt x="1794076" y="11575"/>
                  </a:lnTo>
                  <a:lnTo>
                    <a:pt x="2199189" y="694481"/>
                  </a:lnTo>
                  <a:lnTo>
                    <a:pt x="2442258" y="11575"/>
                  </a:lnTo>
                  <a:lnTo>
                    <a:pt x="2523281" y="659757"/>
                  </a:lnTo>
                  <a:lnTo>
                    <a:pt x="2916820" y="92598"/>
                  </a:lnTo>
                  <a:lnTo>
                    <a:pt x="2847372" y="636608"/>
                  </a:lnTo>
                  <a:cubicBezTo>
                    <a:pt x="2834945" y="748449"/>
                    <a:pt x="2835797" y="705842"/>
                    <a:pt x="2835797" y="763929"/>
                  </a:cubicBezTo>
                  <a:lnTo>
                    <a:pt x="3055716" y="104172"/>
                  </a:lnTo>
                  <a:lnTo>
                    <a:pt x="1770926" y="0"/>
                  </a:lnTo>
                  <a:lnTo>
                    <a:pt x="1203767" y="277792"/>
                  </a:lnTo>
                  <a:lnTo>
                    <a:pt x="706055" y="740780"/>
                  </a:lnTo>
                  <a:lnTo>
                    <a:pt x="567159" y="1088020"/>
                  </a:lnTo>
                  <a:lnTo>
                    <a:pt x="277792" y="1284790"/>
                  </a:lnTo>
                  <a:lnTo>
                    <a:pt x="34724" y="1979271"/>
                  </a:lnTo>
                  <a:lnTo>
                    <a:pt x="46298" y="2083443"/>
                  </a:lnTo>
                  <a:lnTo>
                    <a:pt x="173620" y="1932972"/>
                  </a:lnTo>
                  <a:lnTo>
                    <a:pt x="173620" y="1932972"/>
                  </a:lnTo>
                  <a:lnTo>
                    <a:pt x="57873" y="1828800"/>
                  </a:lnTo>
                  <a:lnTo>
                    <a:pt x="92597" y="1944547"/>
                  </a:lnTo>
                  <a:lnTo>
                    <a:pt x="81022" y="2095018"/>
                  </a:lnTo>
                  <a:lnTo>
                    <a:pt x="0" y="2141317"/>
                  </a:lnTo>
                  <a:lnTo>
                    <a:pt x="254643" y="2025570"/>
                  </a:lnTo>
                  <a:lnTo>
                    <a:pt x="254643" y="2025570"/>
                  </a:lnTo>
                  <a:lnTo>
                    <a:pt x="138896" y="1840375"/>
                  </a:lnTo>
                  <a:lnTo>
                    <a:pt x="104172" y="1851949"/>
                  </a:lnTo>
                  <a:lnTo>
                    <a:pt x="104172" y="1851949"/>
                  </a:lnTo>
                  <a:lnTo>
                    <a:pt x="81022" y="1817225"/>
                  </a:lnTo>
                  <a:lnTo>
                    <a:pt x="219919" y="1817225"/>
                  </a:lnTo>
                  <a:lnTo>
                    <a:pt x="393539" y="1574157"/>
                  </a:lnTo>
                  <a:cubicBezTo>
                    <a:pt x="453457" y="1478288"/>
                    <a:pt x="451412" y="1517958"/>
                    <a:pt x="451412" y="1469985"/>
                  </a:cubicBezTo>
                  <a:lnTo>
                    <a:pt x="104172" y="1840375"/>
                  </a:lnTo>
                  <a:lnTo>
                    <a:pt x="57873" y="1886673"/>
                  </a:lnTo>
                  <a:lnTo>
                    <a:pt x="162045" y="1909823"/>
                  </a:lnTo>
                  <a:lnTo>
                    <a:pt x="243068" y="2002420"/>
                  </a:lnTo>
                  <a:lnTo>
                    <a:pt x="416688" y="2025570"/>
                  </a:lnTo>
                  <a:lnTo>
                    <a:pt x="381964" y="1828800"/>
                  </a:lnTo>
                  <a:cubicBezTo>
                    <a:pt x="278529" y="1790012"/>
                    <a:pt x="322332" y="1794076"/>
                    <a:pt x="254643" y="1794076"/>
                  </a:cubicBezTo>
                  <a:lnTo>
                    <a:pt x="57873" y="2037144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Frihandsfigur 27"/>
            <p:cNvSpPr/>
            <p:nvPr/>
          </p:nvSpPr>
          <p:spPr>
            <a:xfrm>
              <a:off x="5693648" y="5092804"/>
              <a:ext cx="609600" cy="765810"/>
            </a:xfrm>
            <a:custGeom>
              <a:avLst/>
              <a:gdLst>
                <a:gd name="connsiteX0" fmla="*/ 0 w 609600"/>
                <a:gd name="connsiteY0" fmla="*/ 765810 h 765810"/>
                <a:gd name="connsiteX1" fmla="*/ 609600 w 609600"/>
                <a:gd name="connsiteY1" fmla="*/ 487680 h 765810"/>
                <a:gd name="connsiteX2" fmla="*/ 506730 w 609600"/>
                <a:gd name="connsiteY2" fmla="*/ 0 h 765810"/>
                <a:gd name="connsiteX3" fmla="*/ 186690 w 609600"/>
                <a:gd name="connsiteY3" fmla="*/ 194310 h 765810"/>
                <a:gd name="connsiteX4" fmla="*/ 0 w 609600"/>
                <a:gd name="connsiteY4" fmla="*/ 765810 h 765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765810">
                  <a:moveTo>
                    <a:pt x="0" y="765810"/>
                  </a:moveTo>
                  <a:lnTo>
                    <a:pt x="609600" y="487680"/>
                  </a:lnTo>
                  <a:lnTo>
                    <a:pt x="506730" y="0"/>
                  </a:lnTo>
                  <a:lnTo>
                    <a:pt x="186690" y="194310"/>
                  </a:lnTo>
                  <a:lnTo>
                    <a:pt x="0" y="76581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9" name="Rak 28"/>
            <p:cNvCxnSpPr/>
            <p:nvPr/>
          </p:nvCxnSpPr>
          <p:spPr>
            <a:xfrm>
              <a:off x="5880338" y="5287114"/>
              <a:ext cx="419854" cy="86102"/>
            </a:xfrm>
            <a:prstGeom prst="line">
              <a:avLst/>
            </a:prstGeom>
            <a:ln w="28575">
              <a:solidFill>
                <a:srgbClr val="F7F7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k 29"/>
            <p:cNvCxnSpPr/>
            <p:nvPr/>
          </p:nvCxnSpPr>
          <p:spPr>
            <a:xfrm>
              <a:off x="5868144" y="5301208"/>
              <a:ext cx="288032" cy="360040"/>
            </a:xfrm>
            <a:prstGeom prst="line">
              <a:avLst/>
            </a:prstGeom>
            <a:ln w="28575">
              <a:solidFill>
                <a:srgbClr val="F7F7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 63"/>
            <p:cNvGrpSpPr/>
            <p:nvPr/>
          </p:nvGrpSpPr>
          <p:grpSpPr>
            <a:xfrm rot="193760">
              <a:off x="2923260" y="134236"/>
              <a:ext cx="777200" cy="5399250"/>
              <a:chOff x="1619672" y="764704"/>
              <a:chExt cx="792088" cy="5713492"/>
            </a:xfrm>
          </p:grpSpPr>
          <p:sp>
            <p:nvSpPr>
              <p:cNvPr id="32" name="Rektangel 31"/>
              <p:cNvSpPr/>
              <p:nvPr/>
            </p:nvSpPr>
            <p:spPr>
              <a:xfrm>
                <a:off x="1907704" y="764704"/>
                <a:ext cx="216024" cy="16561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3" name="Rektangel 32"/>
              <p:cNvSpPr/>
              <p:nvPr/>
            </p:nvSpPr>
            <p:spPr>
              <a:xfrm>
                <a:off x="1619672" y="2348880"/>
                <a:ext cx="792088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4" name="Ellips 33"/>
              <p:cNvSpPr/>
              <p:nvPr/>
            </p:nvSpPr>
            <p:spPr>
              <a:xfrm>
                <a:off x="1935272" y="2301732"/>
                <a:ext cx="191412" cy="4176464"/>
              </a:xfrm>
              <a:prstGeom prst="ellipse">
                <a:avLst/>
              </a:prstGeom>
              <a:solidFill>
                <a:srgbClr val="D8347E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pic>
        <p:nvPicPr>
          <p:cNvPr id="35" name="Picture 4" descr="Bildresultat för ant transpar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0940" y="97698"/>
            <a:ext cx="2095500" cy="2095501"/>
          </a:xfrm>
          <a:prstGeom prst="rect">
            <a:avLst/>
          </a:prstGeom>
          <a:noFill/>
        </p:spPr>
      </p:pic>
      <p:cxnSp>
        <p:nvCxnSpPr>
          <p:cNvPr id="36" name="Rak 35"/>
          <p:cNvCxnSpPr/>
          <p:nvPr/>
        </p:nvCxnSpPr>
        <p:spPr>
          <a:xfrm>
            <a:off x="10260632" y="328498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>
            <a:off x="9972600" y="270892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37"/>
          <p:cNvCxnSpPr/>
          <p:nvPr/>
        </p:nvCxnSpPr>
        <p:spPr>
          <a:xfrm>
            <a:off x="9684568" y="242088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ruta 41"/>
          <p:cNvSpPr txBox="1"/>
          <p:nvPr/>
        </p:nvSpPr>
        <p:spPr>
          <a:xfrm>
            <a:off x="4788024" y="1916832"/>
            <a:ext cx="6070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FU…</a:t>
            </a:r>
            <a:endParaRPr lang="sv-SE" dirty="0"/>
          </a:p>
        </p:txBody>
      </p:sp>
      <p:sp>
        <p:nvSpPr>
          <p:cNvPr id="43" name="Ellips 42"/>
          <p:cNvSpPr/>
          <p:nvPr/>
        </p:nvSpPr>
        <p:spPr>
          <a:xfrm>
            <a:off x="5652120" y="2348880"/>
            <a:ext cx="864096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4" name="Picture 6" descr="Bildresultat för knif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764704"/>
            <a:ext cx="1833744" cy="1800200"/>
          </a:xfrm>
          <a:prstGeom prst="rect">
            <a:avLst/>
          </a:prstGeom>
          <a:noFill/>
        </p:spPr>
      </p:pic>
      <p:sp>
        <p:nvSpPr>
          <p:cNvPr id="45" name="Ellips 44"/>
          <p:cNvSpPr/>
          <p:nvPr/>
        </p:nvSpPr>
        <p:spPr>
          <a:xfrm>
            <a:off x="1691680" y="2204864"/>
            <a:ext cx="864096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" y="260648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We’re sorry, but in order to keep this game kid friendly we had to cut it there. Please forgive us.</a:t>
            </a:r>
          </a:p>
          <a:p>
            <a:r>
              <a:rPr lang="en-US" sz="6600" dirty="0" smtClean="0"/>
              <a:t>Anyway, you won! YAAAAAAAAAAAAAAAAY!</a:t>
            </a:r>
            <a:endParaRPr lang="en-US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47</Words>
  <Application>Microsoft Office PowerPoint</Application>
  <PresentationFormat>Bildspel på skärmen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erik</dc:creator>
  <cp:lastModifiedBy>erik</cp:lastModifiedBy>
  <cp:revision>39</cp:revision>
  <dcterms:created xsi:type="dcterms:W3CDTF">2017-01-15T11:50:49Z</dcterms:created>
  <dcterms:modified xsi:type="dcterms:W3CDTF">2017-01-15T13:30:01Z</dcterms:modified>
</cp:coreProperties>
</file>