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6B6B6"/>
    <a:srgbClr val="64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122" d="100"/>
          <a:sy n="122" d="100"/>
        </p:scale>
        <p:origin x="-16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60EE-65F6-4521-A48F-0C895BD1BAE2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04BF-625B-4CB4-8D45-233900183F1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zbak.com/mainpage/detail/cool%20business%20idea%20at%20home%20inspiration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ubiq.com/5-must-have-av-products-for-your-conference-ro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hutterstock.com/search/a+bag+of+coi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rum.prisonplanet.com/index.php?topic=266971.1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anlinglaurel.com/forest-wallpaper-h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Bildresultat för cool business 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91625" cy="6134101"/>
          </a:xfrm>
          <a:prstGeom prst="rect">
            <a:avLst/>
          </a:prstGeom>
          <a:noFill/>
        </p:spPr>
      </p:pic>
      <p:sp>
        <p:nvSpPr>
          <p:cNvPr id="4" name="Ellips 3"/>
          <p:cNvSpPr/>
          <p:nvPr/>
        </p:nvSpPr>
        <p:spPr>
          <a:xfrm>
            <a:off x="4406084" y="5073372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44017" y="908720"/>
            <a:ext cx="889247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Bolle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an </a:t>
            </a:r>
            <a:r>
              <a:rPr lang="sv-SE" dirty="0" err="1" smtClean="0"/>
              <a:t>ritch</a:t>
            </a:r>
            <a:r>
              <a:rPr lang="sv-SE" dirty="0" smtClean="0"/>
              <a:t> </a:t>
            </a:r>
            <a:r>
              <a:rPr lang="sv-SE" dirty="0" err="1" smtClean="0"/>
              <a:t>buissnes</a:t>
            </a:r>
            <a:r>
              <a:rPr lang="sv-SE" dirty="0" smtClean="0"/>
              <a:t> man.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just </a:t>
            </a:r>
            <a:r>
              <a:rPr lang="sv-SE" dirty="0" err="1" smtClean="0"/>
              <a:t>signed</a:t>
            </a:r>
            <a:r>
              <a:rPr lang="sv-SE" dirty="0" smtClean="0"/>
              <a:t> a deal with an… </a:t>
            </a:r>
            <a:r>
              <a:rPr lang="sv-SE" dirty="0" err="1" smtClean="0"/>
              <a:t>Strange</a:t>
            </a:r>
            <a:r>
              <a:rPr lang="sv-SE" dirty="0" smtClean="0"/>
              <a:t> ball. This ball </a:t>
            </a:r>
            <a:r>
              <a:rPr lang="sv-SE" dirty="0" err="1" smtClean="0"/>
              <a:t>was</a:t>
            </a:r>
            <a:endParaRPr lang="sv-SE" dirty="0" smtClean="0"/>
          </a:p>
          <a:p>
            <a:r>
              <a:rPr lang="sv-SE" dirty="0" err="1" smtClean="0"/>
              <a:t>Collecting</a:t>
            </a:r>
            <a:r>
              <a:rPr lang="sv-SE" dirty="0" smtClean="0"/>
              <a:t> </a:t>
            </a:r>
            <a:r>
              <a:rPr lang="sv-SE" dirty="0" err="1" smtClean="0"/>
              <a:t>fake</a:t>
            </a:r>
            <a:r>
              <a:rPr lang="sv-SE" dirty="0" smtClean="0"/>
              <a:t> </a:t>
            </a:r>
            <a:r>
              <a:rPr lang="sv-SE" dirty="0" err="1" smtClean="0"/>
              <a:t>coins</a:t>
            </a:r>
            <a:r>
              <a:rPr lang="sv-SE" dirty="0" smtClean="0"/>
              <a:t>. </a:t>
            </a:r>
            <a:r>
              <a:rPr lang="sv-SE" dirty="0" err="1" smtClean="0"/>
              <a:t>Bolle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</a:t>
            </a:r>
            <a:r>
              <a:rPr lang="sv-SE" dirty="0" err="1" smtClean="0"/>
              <a:t>bought</a:t>
            </a:r>
            <a:r>
              <a:rPr lang="sv-SE" dirty="0" smtClean="0"/>
              <a:t> an pack of </a:t>
            </a:r>
            <a:r>
              <a:rPr lang="sv-SE" dirty="0" err="1" smtClean="0"/>
              <a:t>valuable</a:t>
            </a:r>
            <a:r>
              <a:rPr lang="sv-SE" dirty="0" smtClean="0"/>
              <a:t> </a:t>
            </a:r>
            <a:r>
              <a:rPr lang="sv-SE" dirty="0" err="1" smtClean="0"/>
              <a:t>items</a:t>
            </a:r>
            <a:r>
              <a:rPr lang="sv-SE" dirty="0" smtClean="0"/>
              <a:t> for an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amount</a:t>
            </a:r>
            <a:r>
              <a:rPr lang="sv-SE" dirty="0" smtClean="0"/>
              <a:t> of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fake</a:t>
            </a:r>
            <a:r>
              <a:rPr lang="sv-SE" dirty="0" smtClean="0"/>
              <a:t> </a:t>
            </a:r>
            <a:r>
              <a:rPr lang="sv-SE" dirty="0" err="1" smtClean="0"/>
              <a:t>coins</a:t>
            </a:r>
            <a:r>
              <a:rPr lang="sv-SE" dirty="0" smtClean="0"/>
              <a:t>.</a:t>
            </a:r>
            <a:endParaRPr lang="sv-SE" dirty="0"/>
          </a:p>
        </p:txBody>
      </p:sp>
      <p:grpSp>
        <p:nvGrpSpPr>
          <p:cNvPr id="15" name="Grupp 14"/>
          <p:cNvGrpSpPr/>
          <p:nvPr/>
        </p:nvGrpSpPr>
        <p:grpSpPr>
          <a:xfrm>
            <a:off x="4139952" y="4909520"/>
            <a:ext cx="571309" cy="307868"/>
            <a:chOff x="3321407" y="2738339"/>
            <a:chExt cx="571309" cy="307868"/>
          </a:xfrm>
        </p:grpSpPr>
        <p:grpSp>
          <p:nvGrpSpPr>
            <p:cNvPr id="12" name="Grupp 11"/>
            <p:cNvGrpSpPr/>
            <p:nvPr/>
          </p:nvGrpSpPr>
          <p:grpSpPr>
            <a:xfrm rot="19010177">
              <a:off x="3321407" y="2738339"/>
              <a:ext cx="448816" cy="216024"/>
              <a:chOff x="2403376" y="2492896"/>
              <a:chExt cx="448816" cy="216024"/>
            </a:xfrm>
            <a:solidFill>
              <a:srgbClr val="FFFF00"/>
            </a:solidFill>
          </p:grpSpPr>
          <p:sp>
            <p:nvSpPr>
              <p:cNvPr id="6" name="Likbent triangel 5"/>
              <p:cNvSpPr/>
              <p:nvPr/>
            </p:nvSpPr>
            <p:spPr>
              <a:xfrm>
                <a:off x="24033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Likbent triangel 6"/>
              <p:cNvSpPr/>
              <p:nvPr/>
            </p:nvSpPr>
            <p:spPr>
              <a:xfrm>
                <a:off x="25557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Likbent triangel 7"/>
              <p:cNvSpPr/>
              <p:nvPr/>
            </p:nvSpPr>
            <p:spPr>
              <a:xfrm>
                <a:off x="27081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4" name="Rektangel 13"/>
            <p:cNvSpPr/>
            <p:nvPr/>
          </p:nvSpPr>
          <p:spPr>
            <a:xfrm rot="18951620">
              <a:off x="3437450" y="2902191"/>
              <a:ext cx="455266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" name="Frihandsfigur 18"/>
          <p:cNvSpPr/>
          <p:nvPr/>
        </p:nvSpPr>
        <p:spPr>
          <a:xfrm>
            <a:off x="4695376" y="5029676"/>
            <a:ext cx="492760" cy="703580"/>
          </a:xfrm>
          <a:custGeom>
            <a:avLst/>
            <a:gdLst>
              <a:gd name="connsiteX0" fmla="*/ 0 w 492760"/>
              <a:gd name="connsiteY0" fmla="*/ 0 h 703580"/>
              <a:gd name="connsiteX1" fmla="*/ 25400 w 492760"/>
              <a:gd name="connsiteY1" fmla="*/ 236220 h 703580"/>
              <a:gd name="connsiteX2" fmla="*/ 48260 w 492760"/>
              <a:gd name="connsiteY2" fmla="*/ 398780 h 703580"/>
              <a:gd name="connsiteX3" fmla="*/ 73660 w 492760"/>
              <a:gd name="connsiteY3" fmla="*/ 467360 h 703580"/>
              <a:gd name="connsiteX4" fmla="*/ 104140 w 492760"/>
              <a:gd name="connsiteY4" fmla="*/ 563880 h 703580"/>
              <a:gd name="connsiteX5" fmla="*/ 109220 w 492760"/>
              <a:gd name="connsiteY5" fmla="*/ 586740 h 703580"/>
              <a:gd name="connsiteX6" fmla="*/ 149860 w 492760"/>
              <a:gd name="connsiteY6" fmla="*/ 660400 h 703580"/>
              <a:gd name="connsiteX7" fmla="*/ 203200 w 492760"/>
              <a:gd name="connsiteY7" fmla="*/ 690880 h 703580"/>
              <a:gd name="connsiteX8" fmla="*/ 266700 w 492760"/>
              <a:gd name="connsiteY8" fmla="*/ 703580 h 703580"/>
              <a:gd name="connsiteX9" fmla="*/ 365760 w 492760"/>
              <a:gd name="connsiteY9" fmla="*/ 703580 h 703580"/>
              <a:gd name="connsiteX10" fmla="*/ 439420 w 492760"/>
              <a:gd name="connsiteY10" fmla="*/ 650240 h 703580"/>
              <a:gd name="connsiteX11" fmla="*/ 490220 w 492760"/>
              <a:gd name="connsiteY11" fmla="*/ 584200 h 703580"/>
              <a:gd name="connsiteX12" fmla="*/ 492760 w 492760"/>
              <a:gd name="connsiteY12" fmla="*/ 561340 h 703580"/>
              <a:gd name="connsiteX13" fmla="*/ 492760 w 492760"/>
              <a:gd name="connsiteY13" fmla="*/ 467360 h 703580"/>
              <a:gd name="connsiteX14" fmla="*/ 490220 w 492760"/>
              <a:gd name="connsiteY14" fmla="*/ 444500 h 703580"/>
              <a:gd name="connsiteX15" fmla="*/ 487680 w 492760"/>
              <a:gd name="connsiteY15" fmla="*/ 436880 h 703580"/>
              <a:gd name="connsiteX16" fmla="*/ 439420 w 492760"/>
              <a:gd name="connsiteY16" fmla="*/ 314960 h 703580"/>
              <a:gd name="connsiteX17" fmla="*/ 406400 w 492760"/>
              <a:gd name="connsiteY17" fmla="*/ 236220 h 703580"/>
              <a:gd name="connsiteX18" fmla="*/ 396240 w 492760"/>
              <a:gd name="connsiteY18" fmla="*/ 213360 h 703580"/>
              <a:gd name="connsiteX19" fmla="*/ 393700 w 492760"/>
              <a:gd name="connsiteY19" fmla="*/ 205740 h 703580"/>
              <a:gd name="connsiteX20" fmla="*/ 388620 w 492760"/>
              <a:gd name="connsiteY20" fmla="*/ 198120 h 703580"/>
              <a:gd name="connsiteX21" fmla="*/ 386080 w 492760"/>
              <a:gd name="connsiteY21" fmla="*/ 190500 h 703580"/>
              <a:gd name="connsiteX22" fmla="*/ 340360 w 492760"/>
              <a:gd name="connsiteY22" fmla="*/ 116840 h 703580"/>
              <a:gd name="connsiteX23" fmla="*/ 330200 w 492760"/>
              <a:gd name="connsiteY23" fmla="*/ 96520 h 703580"/>
              <a:gd name="connsiteX24" fmla="*/ 322580 w 492760"/>
              <a:gd name="connsiteY24" fmla="*/ 83820 h 703580"/>
              <a:gd name="connsiteX25" fmla="*/ 284480 w 492760"/>
              <a:gd name="connsiteY25" fmla="*/ 58420 h 703580"/>
              <a:gd name="connsiteX26" fmla="*/ 259080 w 492760"/>
              <a:gd name="connsiteY26" fmla="*/ 40640 h 703580"/>
              <a:gd name="connsiteX27" fmla="*/ 144780 w 492760"/>
              <a:gd name="connsiteY27" fmla="*/ 10160 h 703580"/>
              <a:gd name="connsiteX28" fmla="*/ 119380 w 492760"/>
              <a:gd name="connsiteY28" fmla="*/ 2540 h 703580"/>
              <a:gd name="connsiteX29" fmla="*/ 0 w 492760"/>
              <a:gd name="connsiteY29" fmla="*/ 0 h 7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2760" h="703580">
                <a:moveTo>
                  <a:pt x="0" y="0"/>
                </a:moveTo>
                <a:lnTo>
                  <a:pt x="25400" y="236220"/>
                </a:lnTo>
                <a:lnTo>
                  <a:pt x="48260" y="398780"/>
                </a:lnTo>
                <a:lnTo>
                  <a:pt x="73660" y="467360"/>
                </a:lnTo>
                <a:lnTo>
                  <a:pt x="104140" y="563880"/>
                </a:lnTo>
                <a:lnTo>
                  <a:pt x="109220" y="586740"/>
                </a:lnTo>
                <a:lnTo>
                  <a:pt x="149860" y="660400"/>
                </a:lnTo>
                <a:lnTo>
                  <a:pt x="203200" y="690880"/>
                </a:lnTo>
                <a:lnTo>
                  <a:pt x="266700" y="703580"/>
                </a:lnTo>
                <a:lnTo>
                  <a:pt x="365760" y="703580"/>
                </a:lnTo>
                <a:lnTo>
                  <a:pt x="439420" y="650240"/>
                </a:lnTo>
                <a:lnTo>
                  <a:pt x="490220" y="584200"/>
                </a:lnTo>
                <a:lnTo>
                  <a:pt x="492760" y="561340"/>
                </a:lnTo>
                <a:lnTo>
                  <a:pt x="492760" y="467360"/>
                </a:lnTo>
                <a:cubicBezTo>
                  <a:pt x="491913" y="459740"/>
                  <a:pt x="491480" y="452063"/>
                  <a:pt x="490220" y="444500"/>
                </a:cubicBezTo>
                <a:cubicBezTo>
                  <a:pt x="489780" y="441859"/>
                  <a:pt x="487680" y="436880"/>
                  <a:pt x="487680" y="436880"/>
                </a:cubicBezTo>
                <a:lnTo>
                  <a:pt x="439420" y="314960"/>
                </a:lnTo>
                <a:lnTo>
                  <a:pt x="406400" y="236220"/>
                </a:lnTo>
                <a:cubicBezTo>
                  <a:pt x="403013" y="228600"/>
                  <a:pt x="399447" y="221057"/>
                  <a:pt x="396240" y="213360"/>
                </a:cubicBezTo>
                <a:cubicBezTo>
                  <a:pt x="395210" y="210889"/>
                  <a:pt x="394897" y="208135"/>
                  <a:pt x="393700" y="205740"/>
                </a:cubicBezTo>
                <a:cubicBezTo>
                  <a:pt x="392335" y="203010"/>
                  <a:pt x="389985" y="200850"/>
                  <a:pt x="388620" y="198120"/>
                </a:cubicBezTo>
                <a:cubicBezTo>
                  <a:pt x="387423" y="195725"/>
                  <a:pt x="386080" y="190500"/>
                  <a:pt x="386080" y="190500"/>
                </a:cubicBezTo>
                <a:lnTo>
                  <a:pt x="340360" y="116840"/>
                </a:lnTo>
                <a:cubicBezTo>
                  <a:pt x="336973" y="110067"/>
                  <a:pt x="334266" y="102909"/>
                  <a:pt x="330200" y="96520"/>
                </a:cubicBezTo>
                <a:cubicBezTo>
                  <a:pt x="321383" y="82664"/>
                  <a:pt x="322580" y="94867"/>
                  <a:pt x="322580" y="83820"/>
                </a:cubicBezTo>
                <a:lnTo>
                  <a:pt x="284480" y="58420"/>
                </a:lnTo>
                <a:cubicBezTo>
                  <a:pt x="262129" y="44451"/>
                  <a:pt x="269808" y="51368"/>
                  <a:pt x="259080" y="40640"/>
                </a:cubicBezTo>
                <a:lnTo>
                  <a:pt x="144780" y="10160"/>
                </a:lnTo>
                <a:cubicBezTo>
                  <a:pt x="121117" y="2272"/>
                  <a:pt x="129952" y="2540"/>
                  <a:pt x="119380" y="25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756088" y="50535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4908488" y="52059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4972112" y="534156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5060888" y="53583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4828096" y="52695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4828096" y="54135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4972112" y="548558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5116128" y="55575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Ellips 27"/>
          <p:cNvSpPr/>
          <p:nvPr/>
        </p:nvSpPr>
        <p:spPr>
          <a:xfrm>
            <a:off x="4900104" y="55575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/>
          <p:cNvSpPr/>
          <p:nvPr/>
        </p:nvSpPr>
        <p:spPr>
          <a:xfrm>
            <a:off x="4828096" y="512554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66" name="AutoShape 2" descr="Bildresultat för business roo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0991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268" name="AutoShape 4" descr="Bildresultat för business roo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0991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ktangel 100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3995936" y="2564904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980944" y="2791968"/>
            <a:ext cx="2761488" cy="1005840"/>
          </a:xfrm>
          <a:custGeom>
            <a:avLst/>
            <a:gdLst>
              <a:gd name="connsiteX0" fmla="*/ 981456 w 2761488"/>
              <a:gd name="connsiteY0" fmla="*/ 0 h 1005840"/>
              <a:gd name="connsiteX1" fmla="*/ 987552 w 2761488"/>
              <a:gd name="connsiteY1" fmla="*/ 170688 h 1005840"/>
              <a:gd name="connsiteX2" fmla="*/ 1042416 w 2761488"/>
              <a:gd name="connsiteY2" fmla="*/ 329184 h 1005840"/>
              <a:gd name="connsiteX3" fmla="*/ 1261872 w 2761488"/>
              <a:gd name="connsiteY3" fmla="*/ 469392 h 1005840"/>
              <a:gd name="connsiteX4" fmla="*/ 1554480 w 2761488"/>
              <a:gd name="connsiteY4" fmla="*/ 408432 h 1005840"/>
              <a:gd name="connsiteX5" fmla="*/ 1712976 w 2761488"/>
              <a:gd name="connsiteY5" fmla="*/ 85344 h 1005840"/>
              <a:gd name="connsiteX6" fmla="*/ 2298192 w 2761488"/>
              <a:gd name="connsiteY6" fmla="*/ 85344 h 1005840"/>
              <a:gd name="connsiteX7" fmla="*/ 2688336 w 2761488"/>
              <a:gd name="connsiteY7" fmla="*/ 170688 h 1005840"/>
              <a:gd name="connsiteX8" fmla="*/ 2749296 w 2761488"/>
              <a:gd name="connsiteY8" fmla="*/ 347472 h 1005840"/>
              <a:gd name="connsiteX9" fmla="*/ 2761488 w 2761488"/>
              <a:gd name="connsiteY9" fmla="*/ 548640 h 1005840"/>
              <a:gd name="connsiteX10" fmla="*/ 2737104 w 2761488"/>
              <a:gd name="connsiteY10" fmla="*/ 737616 h 1005840"/>
              <a:gd name="connsiteX11" fmla="*/ 2414016 w 2761488"/>
              <a:gd name="connsiteY11" fmla="*/ 829056 h 1005840"/>
              <a:gd name="connsiteX12" fmla="*/ 2322576 w 2761488"/>
              <a:gd name="connsiteY12" fmla="*/ 847344 h 1005840"/>
              <a:gd name="connsiteX13" fmla="*/ 1810512 w 2761488"/>
              <a:gd name="connsiteY13" fmla="*/ 926592 h 1005840"/>
              <a:gd name="connsiteX14" fmla="*/ 1200912 w 2761488"/>
              <a:gd name="connsiteY14" fmla="*/ 993648 h 1005840"/>
              <a:gd name="connsiteX15" fmla="*/ 1115568 w 2761488"/>
              <a:gd name="connsiteY15" fmla="*/ 999744 h 1005840"/>
              <a:gd name="connsiteX16" fmla="*/ 566928 w 2761488"/>
              <a:gd name="connsiteY16" fmla="*/ 1005840 h 1005840"/>
              <a:gd name="connsiteX17" fmla="*/ 152400 w 2761488"/>
              <a:gd name="connsiteY17" fmla="*/ 993648 h 1005840"/>
              <a:gd name="connsiteX18" fmla="*/ 0 w 2761488"/>
              <a:gd name="connsiteY18" fmla="*/ 658368 h 1005840"/>
              <a:gd name="connsiteX19" fmla="*/ 36576 w 2761488"/>
              <a:gd name="connsiteY19" fmla="*/ 262128 h 1005840"/>
              <a:gd name="connsiteX20" fmla="*/ 262128 w 2761488"/>
              <a:gd name="connsiteY20" fmla="*/ 134112 h 1005840"/>
              <a:gd name="connsiteX21" fmla="*/ 981456 w 2761488"/>
              <a:gd name="connsiteY21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1488" h="1005840">
                <a:moveTo>
                  <a:pt x="981456" y="0"/>
                </a:moveTo>
                <a:lnTo>
                  <a:pt x="987552" y="170688"/>
                </a:lnTo>
                <a:lnTo>
                  <a:pt x="1042416" y="329184"/>
                </a:lnTo>
                <a:lnTo>
                  <a:pt x="1261872" y="469392"/>
                </a:lnTo>
                <a:lnTo>
                  <a:pt x="1554480" y="408432"/>
                </a:lnTo>
                <a:lnTo>
                  <a:pt x="1712976" y="85344"/>
                </a:lnTo>
                <a:lnTo>
                  <a:pt x="2298192" y="85344"/>
                </a:lnTo>
                <a:lnTo>
                  <a:pt x="2688336" y="170688"/>
                </a:lnTo>
                <a:lnTo>
                  <a:pt x="2749296" y="347472"/>
                </a:lnTo>
                <a:lnTo>
                  <a:pt x="2761488" y="548640"/>
                </a:lnTo>
                <a:lnTo>
                  <a:pt x="2737104" y="737616"/>
                </a:lnTo>
                <a:lnTo>
                  <a:pt x="2414016" y="829056"/>
                </a:lnTo>
                <a:lnTo>
                  <a:pt x="2322576" y="847344"/>
                </a:lnTo>
                <a:lnTo>
                  <a:pt x="1810512" y="926592"/>
                </a:lnTo>
                <a:lnTo>
                  <a:pt x="1200912" y="993648"/>
                </a:lnTo>
                <a:cubicBezTo>
                  <a:pt x="1135950" y="1000866"/>
                  <a:pt x="1164449" y="999744"/>
                  <a:pt x="1115568" y="999744"/>
                </a:cubicBezTo>
                <a:lnTo>
                  <a:pt x="566928" y="1005840"/>
                </a:lnTo>
                <a:lnTo>
                  <a:pt x="152400" y="993648"/>
                </a:lnTo>
                <a:lnTo>
                  <a:pt x="0" y="658368"/>
                </a:lnTo>
                <a:lnTo>
                  <a:pt x="36576" y="262128"/>
                </a:lnTo>
                <a:lnTo>
                  <a:pt x="262128" y="134112"/>
                </a:lnTo>
                <a:lnTo>
                  <a:pt x="981456" y="0"/>
                </a:lnTo>
                <a:close/>
              </a:path>
            </a:pathLst>
          </a:cu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300192" y="3212976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300192" y="2204864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 flipH="1">
            <a:off x="6018256" y="2859032"/>
            <a:ext cx="59815" cy="648072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3419872" y="4077072"/>
            <a:ext cx="288032" cy="288032"/>
          </a:xfrm>
          <a:prstGeom prst="ellips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5148064" y="3933056"/>
            <a:ext cx="288032" cy="288032"/>
          </a:xfrm>
          <a:prstGeom prst="ellips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16"/>
          <p:cNvCxnSpPr>
            <a:stCxn id="14" idx="0"/>
            <a:endCxn id="5" idx="16"/>
          </p:cNvCxnSpPr>
          <p:nvPr/>
        </p:nvCxnSpPr>
        <p:spPr>
          <a:xfrm flipH="1" flipV="1">
            <a:off x="3547872" y="3797808"/>
            <a:ext cx="16016" cy="27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>
            <a:stCxn id="15" idx="0"/>
            <a:endCxn id="5" idx="12"/>
          </p:cNvCxnSpPr>
          <p:nvPr/>
        </p:nvCxnSpPr>
        <p:spPr>
          <a:xfrm flipV="1">
            <a:off x="5292080" y="3639312"/>
            <a:ext cx="11440" cy="293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2555776" y="980728"/>
            <a:ext cx="521270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Balle </a:t>
            </a:r>
            <a:r>
              <a:rPr lang="sv-SE" dirty="0" err="1" smtClean="0"/>
              <a:t>was</a:t>
            </a:r>
            <a:r>
              <a:rPr lang="sv-SE" dirty="0" smtClean="0"/>
              <a:t> of in </a:t>
            </a:r>
            <a:r>
              <a:rPr lang="sv-SE" dirty="0" err="1" smtClean="0"/>
              <a:t>no-time</a:t>
            </a:r>
            <a:r>
              <a:rPr lang="sv-SE" dirty="0" smtClean="0"/>
              <a:t>, with a bag on the </a:t>
            </a:r>
            <a:r>
              <a:rPr lang="sv-SE" dirty="0" err="1" smtClean="0"/>
              <a:t>plaines</a:t>
            </a:r>
            <a:r>
              <a:rPr lang="sv-SE" dirty="0" smtClean="0"/>
              <a:t> </a:t>
            </a:r>
            <a:r>
              <a:rPr lang="sv-SE" dirty="0" err="1" smtClean="0"/>
              <a:t>tail</a:t>
            </a:r>
            <a:r>
              <a:rPr lang="sv-SE" dirty="0" smtClean="0"/>
              <a:t>!</a:t>
            </a:r>
          </a:p>
          <a:p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not </a:t>
            </a:r>
            <a:r>
              <a:rPr lang="sv-SE" dirty="0" err="1" smtClean="0"/>
              <a:t>realize</a:t>
            </a:r>
            <a:r>
              <a:rPr lang="sv-SE" dirty="0" smtClean="0"/>
              <a:t> that the bag </a:t>
            </a:r>
            <a:r>
              <a:rPr lang="sv-SE" dirty="0" err="1" smtClean="0"/>
              <a:t>was</a:t>
            </a:r>
            <a:r>
              <a:rPr lang="sv-SE" dirty="0"/>
              <a:t> </a:t>
            </a:r>
            <a:r>
              <a:rPr lang="sv-SE" dirty="0" err="1" smtClean="0"/>
              <a:t>open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14340" name="Picture 4" descr="Bildresultat för bag of coi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650965" cy="648072"/>
          </a:xfrm>
          <a:prstGeom prst="rect">
            <a:avLst/>
          </a:prstGeom>
          <a:noFill/>
        </p:spPr>
      </p:pic>
      <p:sp>
        <p:nvSpPr>
          <p:cNvPr id="32" name="Rektangel 31"/>
          <p:cNvSpPr/>
          <p:nvPr/>
        </p:nvSpPr>
        <p:spPr>
          <a:xfrm>
            <a:off x="2627784" y="2420888"/>
            <a:ext cx="144016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3131840" y="2348880"/>
            <a:ext cx="144016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/>
          <p:cNvSpPr/>
          <p:nvPr/>
        </p:nvSpPr>
        <p:spPr>
          <a:xfrm>
            <a:off x="467544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/>
          <p:cNvSpPr/>
          <p:nvPr/>
        </p:nvSpPr>
        <p:spPr>
          <a:xfrm>
            <a:off x="1403648" y="24208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619944" y="26452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772344" y="23488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899592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1187624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/>
          <p:cNvSpPr/>
          <p:nvPr/>
        </p:nvSpPr>
        <p:spPr>
          <a:xfrm>
            <a:off x="1475656" y="26285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/>
          <p:cNvSpPr/>
          <p:nvPr/>
        </p:nvSpPr>
        <p:spPr>
          <a:xfrm>
            <a:off x="1780456" y="24845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/>
          <p:cNvSpPr/>
          <p:nvPr/>
        </p:nvSpPr>
        <p:spPr>
          <a:xfrm>
            <a:off x="1043608" y="23404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1979712" y="22684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/>
          <p:nvPr/>
        </p:nvSpPr>
        <p:spPr>
          <a:xfrm>
            <a:off x="1196008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/>
          <p:cNvSpPr/>
          <p:nvPr/>
        </p:nvSpPr>
        <p:spPr>
          <a:xfrm>
            <a:off x="1348408" y="21964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/>
          <p:cNvSpPr/>
          <p:nvPr/>
        </p:nvSpPr>
        <p:spPr>
          <a:xfrm>
            <a:off x="1475656" y="24845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/>
          <p:cNvSpPr/>
          <p:nvPr/>
        </p:nvSpPr>
        <p:spPr>
          <a:xfrm>
            <a:off x="1763688" y="23404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/>
          <p:cNvSpPr/>
          <p:nvPr/>
        </p:nvSpPr>
        <p:spPr>
          <a:xfrm>
            <a:off x="395536" y="27725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1331640" y="270053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547936" y="29249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700336" y="26285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/>
          <p:cNvSpPr/>
          <p:nvPr/>
        </p:nvSpPr>
        <p:spPr>
          <a:xfrm>
            <a:off x="827584" y="291656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/>
          <p:cNvSpPr/>
          <p:nvPr/>
        </p:nvSpPr>
        <p:spPr>
          <a:xfrm>
            <a:off x="1115616" y="27725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/>
          <p:cNvSpPr/>
          <p:nvPr/>
        </p:nvSpPr>
        <p:spPr>
          <a:xfrm>
            <a:off x="35496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/>
          <p:cNvSpPr/>
          <p:nvPr/>
        </p:nvSpPr>
        <p:spPr>
          <a:xfrm>
            <a:off x="971600" y="25649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Ellips 61"/>
          <p:cNvSpPr/>
          <p:nvPr/>
        </p:nvSpPr>
        <p:spPr>
          <a:xfrm>
            <a:off x="187896" y="27893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/>
          <p:nvPr/>
        </p:nvSpPr>
        <p:spPr>
          <a:xfrm>
            <a:off x="340296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/>
          <p:cNvSpPr/>
          <p:nvPr/>
        </p:nvSpPr>
        <p:spPr>
          <a:xfrm>
            <a:off x="467544" y="27809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/>
          <p:cNvSpPr/>
          <p:nvPr/>
        </p:nvSpPr>
        <p:spPr>
          <a:xfrm>
            <a:off x="755576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/>
          <p:cNvSpPr/>
          <p:nvPr/>
        </p:nvSpPr>
        <p:spPr>
          <a:xfrm>
            <a:off x="1259632" y="25649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/>
          <p:cNvSpPr/>
          <p:nvPr/>
        </p:nvSpPr>
        <p:spPr>
          <a:xfrm>
            <a:off x="1412032" y="27173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/>
          <p:cNvSpPr/>
          <p:nvPr/>
        </p:nvSpPr>
        <p:spPr>
          <a:xfrm>
            <a:off x="1564432" y="24208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/>
          <p:cNvSpPr/>
          <p:nvPr/>
        </p:nvSpPr>
        <p:spPr>
          <a:xfrm>
            <a:off x="1907704" y="21244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Ellips 72"/>
          <p:cNvSpPr/>
          <p:nvPr/>
        </p:nvSpPr>
        <p:spPr>
          <a:xfrm>
            <a:off x="2843808" y="205246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Ellips 73"/>
          <p:cNvSpPr/>
          <p:nvPr/>
        </p:nvSpPr>
        <p:spPr>
          <a:xfrm>
            <a:off x="2060104" y="22768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llips 74"/>
          <p:cNvSpPr/>
          <p:nvPr/>
        </p:nvSpPr>
        <p:spPr>
          <a:xfrm>
            <a:off x="2212504" y="19804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llips 75"/>
          <p:cNvSpPr/>
          <p:nvPr/>
        </p:nvSpPr>
        <p:spPr>
          <a:xfrm>
            <a:off x="2339752" y="22684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llips 76"/>
          <p:cNvSpPr/>
          <p:nvPr/>
        </p:nvSpPr>
        <p:spPr>
          <a:xfrm>
            <a:off x="2627784" y="21244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Likbent triangel 25"/>
          <p:cNvSpPr/>
          <p:nvPr/>
        </p:nvSpPr>
        <p:spPr>
          <a:xfrm rot="16699545">
            <a:off x="1779242" y="2171479"/>
            <a:ext cx="864096" cy="2088232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28" name="Likbent triangel 27"/>
          <p:cNvSpPr/>
          <p:nvPr/>
        </p:nvSpPr>
        <p:spPr>
          <a:xfrm rot="10800000">
            <a:off x="1691680" y="3140967"/>
            <a:ext cx="792088" cy="72008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78" name="Ellips 77"/>
          <p:cNvSpPr/>
          <p:nvPr/>
        </p:nvSpPr>
        <p:spPr>
          <a:xfrm>
            <a:off x="2843808" y="22768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/>
          <p:nvPr/>
        </p:nvSpPr>
        <p:spPr>
          <a:xfrm>
            <a:off x="2627784" y="23488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llips 79"/>
          <p:cNvSpPr/>
          <p:nvPr/>
        </p:nvSpPr>
        <p:spPr>
          <a:xfrm>
            <a:off x="323528" y="0"/>
            <a:ext cx="1656184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6" name="Rak 85"/>
          <p:cNvCxnSpPr>
            <a:stCxn id="80" idx="3"/>
          </p:cNvCxnSpPr>
          <p:nvPr/>
        </p:nvCxnSpPr>
        <p:spPr>
          <a:xfrm flipH="1">
            <a:off x="251520" y="1475104"/>
            <a:ext cx="314551" cy="29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>
            <a:stCxn id="80" idx="4"/>
          </p:cNvCxnSpPr>
          <p:nvPr/>
        </p:nvCxnSpPr>
        <p:spPr>
          <a:xfrm>
            <a:off x="1151620" y="1728192"/>
            <a:ext cx="36004" cy="40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89"/>
          <p:cNvCxnSpPr>
            <a:stCxn id="80" idx="5"/>
          </p:cNvCxnSpPr>
          <p:nvPr/>
        </p:nvCxnSpPr>
        <p:spPr>
          <a:xfrm>
            <a:off x="1737169" y="1475104"/>
            <a:ext cx="242543" cy="225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>
            <a:stCxn id="80" idx="6"/>
          </p:cNvCxnSpPr>
          <p:nvPr/>
        </p:nvCxnSpPr>
        <p:spPr>
          <a:xfrm flipV="1">
            <a:off x="1979712" y="836712"/>
            <a:ext cx="504056" cy="2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93"/>
          <p:cNvCxnSpPr>
            <a:stCxn id="80" idx="7"/>
          </p:cNvCxnSpPr>
          <p:nvPr/>
        </p:nvCxnSpPr>
        <p:spPr>
          <a:xfrm flipV="1">
            <a:off x="1737169" y="0"/>
            <a:ext cx="314551" cy="25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97"/>
          <p:cNvCxnSpPr>
            <a:stCxn id="80" idx="1"/>
          </p:cNvCxnSpPr>
          <p:nvPr/>
        </p:nvCxnSpPr>
        <p:spPr>
          <a:xfrm flipH="1" flipV="1">
            <a:off x="251520" y="116632"/>
            <a:ext cx="314551" cy="13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>
            <a:stCxn id="80" idx="2"/>
          </p:cNvCxnSpPr>
          <p:nvPr/>
        </p:nvCxnSpPr>
        <p:spPr>
          <a:xfrm flipH="1" flipV="1">
            <a:off x="0" y="836712"/>
            <a:ext cx="323528" cy="2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ihandsfigur 102"/>
          <p:cNvSpPr/>
          <p:nvPr/>
        </p:nvSpPr>
        <p:spPr>
          <a:xfrm>
            <a:off x="-6096" y="5262509"/>
            <a:ext cx="9272016" cy="1601587"/>
          </a:xfrm>
          <a:custGeom>
            <a:avLst/>
            <a:gdLst>
              <a:gd name="connsiteX0" fmla="*/ 12192 w 9272016"/>
              <a:gd name="connsiteY0" fmla="*/ 583555 h 1601587"/>
              <a:gd name="connsiteX1" fmla="*/ 1591056 w 9272016"/>
              <a:gd name="connsiteY1" fmla="*/ 199507 h 1601587"/>
              <a:gd name="connsiteX2" fmla="*/ 1737360 w 9272016"/>
              <a:gd name="connsiteY2" fmla="*/ 394579 h 1601587"/>
              <a:gd name="connsiteX3" fmla="*/ 2706624 w 9272016"/>
              <a:gd name="connsiteY3" fmla="*/ 278755 h 1601587"/>
              <a:gd name="connsiteX4" fmla="*/ 2761488 w 9272016"/>
              <a:gd name="connsiteY4" fmla="*/ 254371 h 1601587"/>
              <a:gd name="connsiteX5" fmla="*/ 2785872 w 9272016"/>
              <a:gd name="connsiteY5" fmla="*/ 242179 h 1601587"/>
              <a:gd name="connsiteX6" fmla="*/ 2804160 w 9272016"/>
              <a:gd name="connsiteY6" fmla="*/ 229987 h 1601587"/>
              <a:gd name="connsiteX7" fmla="*/ 3291840 w 9272016"/>
              <a:gd name="connsiteY7" fmla="*/ 108067 h 1601587"/>
              <a:gd name="connsiteX8" fmla="*/ 3596640 w 9272016"/>
              <a:gd name="connsiteY8" fmla="*/ 614035 h 1601587"/>
              <a:gd name="connsiteX9" fmla="*/ 4882896 w 9272016"/>
              <a:gd name="connsiteY9" fmla="*/ 516499 h 1601587"/>
              <a:gd name="connsiteX10" fmla="*/ 4968240 w 9272016"/>
              <a:gd name="connsiteY10" fmla="*/ 486019 h 1601587"/>
              <a:gd name="connsiteX11" fmla="*/ 4992624 w 9272016"/>
              <a:gd name="connsiteY11" fmla="*/ 479923 h 1601587"/>
              <a:gd name="connsiteX12" fmla="*/ 5029200 w 9272016"/>
              <a:gd name="connsiteY12" fmla="*/ 467731 h 1601587"/>
              <a:gd name="connsiteX13" fmla="*/ 5077968 w 9272016"/>
              <a:gd name="connsiteY13" fmla="*/ 455539 h 1601587"/>
              <a:gd name="connsiteX14" fmla="*/ 5108448 w 9272016"/>
              <a:gd name="connsiteY14" fmla="*/ 431155 h 1601587"/>
              <a:gd name="connsiteX15" fmla="*/ 5175504 w 9272016"/>
              <a:gd name="connsiteY15" fmla="*/ 412867 h 1601587"/>
              <a:gd name="connsiteX16" fmla="*/ 5224272 w 9272016"/>
              <a:gd name="connsiteY16" fmla="*/ 388483 h 1601587"/>
              <a:gd name="connsiteX17" fmla="*/ 6010656 w 9272016"/>
              <a:gd name="connsiteY17" fmla="*/ 41011 h 1601587"/>
              <a:gd name="connsiteX18" fmla="*/ 6077712 w 9272016"/>
              <a:gd name="connsiteY18" fmla="*/ 28819 h 1601587"/>
              <a:gd name="connsiteX19" fmla="*/ 6102096 w 9272016"/>
              <a:gd name="connsiteY19" fmla="*/ 16627 h 1601587"/>
              <a:gd name="connsiteX20" fmla="*/ 6150864 w 9272016"/>
              <a:gd name="connsiteY20" fmla="*/ 10531 h 1601587"/>
              <a:gd name="connsiteX21" fmla="*/ 6230112 w 9272016"/>
              <a:gd name="connsiteY21" fmla="*/ 4435 h 1601587"/>
              <a:gd name="connsiteX22" fmla="*/ 6547104 w 9272016"/>
              <a:gd name="connsiteY22" fmla="*/ 34915 h 1601587"/>
              <a:gd name="connsiteX23" fmla="*/ 6608064 w 9272016"/>
              <a:gd name="connsiteY23" fmla="*/ 53203 h 1601587"/>
              <a:gd name="connsiteX24" fmla="*/ 6675120 w 9272016"/>
              <a:gd name="connsiteY24" fmla="*/ 65395 h 1601587"/>
              <a:gd name="connsiteX25" fmla="*/ 6693408 w 9272016"/>
              <a:gd name="connsiteY25" fmla="*/ 77587 h 1601587"/>
              <a:gd name="connsiteX26" fmla="*/ 6705600 w 9272016"/>
              <a:gd name="connsiteY26" fmla="*/ 83683 h 1601587"/>
              <a:gd name="connsiteX27" fmla="*/ 6949440 w 9272016"/>
              <a:gd name="connsiteY27" fmla="*/ 181219 h 1601587"/>
              <a:gd name="connsiteX28" fmla="*/ 6998208 w 9272016"/>
              <a:gd name="connsiteY28" fmla="*/ 205603 h 1601587"/>
              <a:gd name="connsiteX29" fmla="*/ 7016496 w 9272016"/>
              <a:gd name="connsiteY29" fmla="*/ 211699 h 1601587"/>
              <a:gd name="connsiteX30" fmla="*/ 7034784 w 9272016"/>
              <a:gd name="connsiteY30" fmla="*/ 229987 h 1601587"/>
              <a:gd name="connsiteX31" fmla="*/ 7083552 w 9272016"/>
              <a:gd name="connsiteY31" fmla="*/ 290947 h 1601587"/>
              <a:gd name="connsiteX32" fmla="*/ 7114032 w 9272016"/>
              <a:gd name="connsiteY32" fmla="*/ 333619 h 1601587"/>
              <a:gd name="connsiteX33" fmla="*/ 7132320 w 9272016"/>
              <a:gd name="connsiteY33" fmla="*/ 364099 h 1601587"/>
              <a:gd name="connsiteX34" fmla="*/ 7260336 w 9272016"/>
              <a:gd name="connsiteY34" fmla="*/ 431155 h 1601587"/>
              <a:gd name="connsiteX35" fmla="*/ 7321296 w 9272016"/>
              <a:gd name="connsiteY35" fmla="*/ 443347 h 1601587"/>
              <a:gd name="connsiteX36" fmla="*/ 7351776 w 9272016"/>
              <a:gd name="connsiteY36" fmla="*/ 461635 h 1601587"/>
              <a:gd name="connsiteX37" fmla="*/ 7400544 w 9272016"/>
              <a:gd name="connsiteY37" fmla="*/ 467731 h 1601587"/>
              <a:gd name="connsiteX38" fmla="*/ 7571232 w 9272016"/>
              <a:gd name="connsiteY38" fmla="*/ 467731 h 1601587"/>
              <a:gd name="connsiteX39" fmla="*/ 7955280 w 9272016"/>
              <a:gd name="connsiteY39" fmla="*/ 406771 h 1601587"/>
              <a:gd name="connsiteX40" fmla="*/ 8004048 w 9272016"/>
              <a:gd name="connsiteY40" fmla="*/ 376291 h 1601587"/>
              <a:gd name="connsiteX41" fmla="*/ 8058912 w 9272016"/>
              <a:gd name="connsiteY41" fmla="*/ 364099 h 1601587"/>
              <a:gd name="connsiteX42" fmla="*/ 8077200 w 9272016"/>
              <a:gd name="connsiteY42" fmla="*/ 358003 h 1601587"/>
              <a:gd name="connsiteX43" fmla="*/ 8113776 w 9272016"/>
              <a:gd name="connsiteY43" fmla="*/ 333619 h 1601587"/>
              <a:gd name="connsiteX44" fmla="*/ 8119872 w 9272016"/>
              <a:gd name="connsiteY44" fmla="*/ 333619 h 1601587"/>
              <a:gd name="connsiteX45" fmla="*/ 8174736 w 9272016"/>
              <a:gd name="connsiteY45" fmla="*/ 370195 h 1601587"/>
              <a:gd name="connsiteX46" fmla="*/ 8217408 w 9272016"/>
              <a:gd name="connsiteY46" fmla="*/ 412867 h 1601587"/>
              <a:gd name="connsiteX47" fmla="*/ 8241792 w 9272016"/>
              <a:gd name="connsiteY47" fmla="*/ 437251 h 1601587"/>
              <a:gd name="connsiteX48" fmla="*/ 8260080 w 9272016"/>
              <a:gd name="connsiteY48" fmla="*/ 449443 h 1601587"/>
              <a:gd name="connsiteX49" fmla="*/ 8284464 w 9272016"/>
              <a:gd name="connsiteY49" fmla="*/ 479923 h 1601587"/>
              <a:gd name="connsiteX50" fmla="*/ 8296656 w 9272016"/>
              <a:gd name="connsiteY50" fmla="*/ 492115 h 1601587"/>
              <a:gd name="connsiteX51" fmla="*/ 8333232 w 9272016"/>
              <a:gd name="connsiteY51" fmla="*/ 528691 h 1601587"/>
              <a:gd name="connsiteX52" fmla="*/ 8382000 w 9272016"/>
              <a:gd name="connsiteY52" fmla="*/ 553075 h 1601587"/>
              <a:gd name="connsiteX53" fmla="*/ 8418576 w 9272016"/>
              <a:gd name="connsiteY53" fmla="*/ 589651 h 1601587"/>
              <a:gd name="connsiteX54" fmla="*/ 8455152 w 9272016"/>
              <a:gd name="connsiteY54" fmla="*/ 595747 h 1601587"/>
              <a:gd name="connsiteX55" fmla="*/ 8503920 w 9272016"/>
              <a:gd name="connsiteY55" fmla="*/ 607939 h 1601587"/>
              <a:gd name="connsiteX56" fmla="*/ 8540496 w 9272016"/>
              <a:gd name="connsiteY56" fmla="*/ 614035 h 1601587"/>
              <a:gd name="connsiteX57" fmla="*/ 8595360 w 9272016"/>
              <a:gd name="connsiteY57" fmla="*/ 626227 h 1601587"/>
              <a:gd name="connsiteX58" fmla="*/ 8668512 w 9272016"/>
              <a:gd name="connsiteY58" fmla="*/ 626227 h 1601587"/>
              <a:gd name="connsiteX59" fmla="*/ 8790432 w 9272016"/>
              <a:gd name="connsiteY59" fmla="*/ 626227 h 1601587"/>
              <a:gd name="connsiteX60" fmla="*/ 8820912 w 9272016"/>
              <a:gd name="connsiteY60" fmla="*/ 809107 h 1601587"/>
              <a:gd name="connsiteX61" fmla="*/ 8857488 w 9272016"/>
              <a:gd name="connsiteY61" fmla="*/ 845683 h 1601587"/>
              <a:gd name="connsiteX62" fmla="*/ 8918448 w 9272016"/>
              <a:gd name="connsiteY62" fmla="*/ 857875 h 1601587"/>
              <a:gd name="connsiteX63" fmla="*/ 8942832 w 9272016"/>
              <a:gd name="connsiteY63" fmla="*/ 863971 h 1601587"/>
              <a:gd name="connsiteX64" fmla="*/ 8997696 w 9272016"/>
              <a:gd name="connsiteY64" fmla="*/ 863971 h 1601587"/>
              <a:gd name="connsiteX65" fmla="*/ 9174480 w 9272016"/>
              <a:gd name="connsiteY65" fmla="*/ 809107 h 1601587"/>
              <a:gd name="connsiteX66" fmla="*/ 9265920 w 9272016"/>
              <a:gd name="connsiteY66" fmla="*/ 742051 h 1601587"/>
              <a:gd name="connsiteX67" fmla="*/ 9272016 w 9272016"/>
              <a:gd name="connsiteY67" fmla="*/ 1601587 h 1601587"/>
              <a:gd name="connsiteX68" fmla="*/ 0 w 9272016"/>
              <a:gd name="connsiteY68" fmla="*/ 1589395 h 1601587"/>
              <a:gd name="connsiteX69" fmla="*/ 12192 w 9272016"/>
              <a:gd name="connsiteY69" fmla="*/ 583555 h 16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272016" h="1601587">
                <a:moveTo>
                  <a:pt x="12192" y="583555"/>
                </a:moveTo>
                <a:lnTo>
                  <a:pt x="1591056" y="199507"/>
                </a:lnTo>
                <a:lnTo>
                  <a:pt x="1737360" y="394579"/>
                </a:lnTo>
                <a:lnTo>
                  <a:pt x="2706624" y="278755"/>
                </a:lnTo>
                <a:lnTo>
                  <a:pt x="2761488" y="254371"/>
                </a:lnTo>
                <a:cubicBezTo>
                  <a:pt x="2769739" y="250563"/>
                  <a:pt x="2777982" y="246688"/>
                  <a:pt x="2785872" y="242179"/>
                </a:cubicBezTo>
                <a:cubicBezTo>
                  <a:pt x="2792233" y="238544"/>
                  <a:pt x="2804160" y="229987"/>
                  <a:pt x="2804160" y="229987"/>
                </a:cubicBezTo>
                <a:lnTo>
                  <a:pt x="3291840" y="108067"/>
                </a:lnTo>
                <a:lnTo>
                  <a:pt x="3596640" y="614035"/>
                </a:lnTo>
                <a:lnTo>
                  <a:pt x="4882896" y="516499"/>
                </a:lnTo>
                <a:cubicBezTo>
                  <a:pt x="4911848" y="505642"/>
                  <a:pt x="4938770" y="494860"/>
                  <a:pt x="4968240" y="486019"/>
                </a:cubicBezTo>
                <a:cubicBezTo>
                  <a:pt x="4976265" y="483612"/>
                  <a:pt x="4984599" y="482330"/>
                  <a:pt x="4992624" y="479923"/>
                </a:cubicBezTo>
                <a:cubicBezTo>
                  <a:pt x="5004934" y="476230"/>
                  <a:pt x="5016598" y="470251"/>
                  <a:pt x="5029200" y="467731"/>
                </a:cubicBezTo>
                <a:cubicBezTo>
                  <a:pt x="5065981" y="460375"/>
                  <a:pt x="5049850" y="464912"/>
                  <a:pt x="5077968" y="455539"/>
                </a:cubicBezTo>
                <a:cubicBezTo>
                  <a:pt x="5088128" y="447411"/>
                  <a:pt x="5097026" y="437385"/>
                  <a:pt x="5108448" y="431155"/>
                </a:cubicBezTo>
                <a:cubicBezTo>
                  <a:pt x="5126359" y="421385"/>
                  <a:pt x="5155395" y="416889"/>
                  <a:pt x="5175504" y="412867"/>
                </a:cubicBezTo>
                <a:lnTo>
                  <a:pt x="5224272" y="388483"/>
                </a:lnTo>
                <a:lnTo>
                  <a:pt x="6010656" y="41011"/>
                </a:lnTo>
                <a:cubicBezTo>
                  <a:pt x="6033008" y="36947"/>
                  <a:pt x="6055761" y="34673"/>
                  <a:pt x="6077712" y="28819"/>
                </a:cubicBezTo>
                <a:cubicBezTo>
                  <a:pt x="6086493" y="26478"/>
                  <a:pt x="6093280" y="18831"/>
                  <a:pt x="6102096" y="16627"/>
                </a:cubicBezTo>
                <a:cubicBezTo>
                  <a:pt x="6117989" y="12654"/>
                  <a:pt x="6134704" y="13224"/>
                  <a:pt x="6150864" y="10531"/>
                </a:cubicBezTo>
                <a:cubicBezTo>
                  <a:pt x="6214053" y="0"/>
                  <a:pt x="6120893" y="4435"/>
                  <a:pt x="6230112" y="4435"/>
                </a:cubicBezTo>
                <a:lnTo>
                  <a:pt x="6547104" y="34915"/>
                </a:lnTo>
                <a:cubicBezTo>
                  <a:pt x="6567424" y="41011"/>
                  <a:pt x="6587354" y="48601"/>
                  <a:pt x="6608064" y="53203"/>
                </a:cubicBezTo>
                <a:cubicBezTo>
                  <a:pt x="6630759" y="58246"/>
                  <a:pt x="6654018" y="54844"/>
                  <a:pt x="6675120" y="65395"/>
                </a:cubicBezTo>
                <a:cubicBezTo>
                  <a:pt x="6681673" y="68672"/>
                  <a:pt x="6687126" y="73818"/>
                  <a:pt x="6693408" y="77587"/>
                </a:cubicBezTo>
                <a:cubicBezTo>
                  <a:pt x="6697304" y="79925"/>
                  <a:pt x="6701536" y="81651"/>
                  <a:pt x="6705600" y="83683"/>
                </a:cubicBezTo>
                <a:lnTo>
                  <a:pt x="6949440" y="181219"/>
                </a:lnTo>
                <a:cubicBezTo>
                  <a:pt x="6965696" y="189347"/>
                  <a:pt x="6981662" y="198082"/>
                  <a:pt x="6998208" y="205603"/>
                </a:cubicBezTo>
                <a:cubicBezTo>
                  <a:pt x="7004058" y="208262"/>
                  <a:pt x="7010749" y="208825"/>
                  <a:pt x="7016496" y="211699"/>
                </a:cubicBezTo>
                <a:cubicBezTo>
                  <a:pt x="7036475" y="221688"/>
                  <a:pt x="7034784" y="217488"/>
                  <a:pt x="7034784" y="229987"/>
                </a:cubicBezTo>
                <a:lnTo>
                  <a:pt x="7083552" y="290947"/>
                </a:lnTo>
                <a:cubicBezTo>
                  <a:pt x="7093712" y="305171"/>
                  <a:pt x="7105662" y="318273"/>
                  <a:pt x="7114032" y="333619"/>
                </a:cubicBezTo>
                <a:cubicBezTo>
                  <a:pt x="7132927" y="368259"/>
                  <a:pt x="7106291" y="351084"/>
                  <a:pt x="7132320" y="364099"/>
                </a:cubicBezTo>
                <a:lnTo>
                  <a:pt x="7260336" y="431155"/>
                </a:lnTo>
                <a:cubicBezTo>
                  <a:pt x="7280656" y="435219"/>
                  <a:pt x="7301637" y="436794"/>
                  <a:pt x="7321296" y="443347"/>
                </a:cubicBezTo>
                <a:cubicBezTo>
                  <a:pt x="7332536" y="447094"/>
                  <a:pt x="7340451" y="458151"/>
                  <a:pt x="7351776" y="461635"/>
                </a:cubicBezTo>
                <a:cubicBezTo>
                  <a:pt x="7367434" y="466453"/>
                  <a:pt x="7384168" y="467276"/>
                  <a:pt x="7400544" y="467731"/>
                </a:cubicBezTo>
                <a:cubicBezTo>
                  <a:pt x="7457418" y="469311"/>
                  <a:pt x="7514336" y="467731"/>
                  <a:pt x="7571232" y="467731"/>
                </a:cubicBezTo>
                <a:lnTo>
                  <a:pt x="7955280" y="406771"/>
                </a:lnTo>
                <a:cubicBezTo>
                  <a:pt x="7971536" y="396611"/>
                  <a:pt x="7986902" y="384864"/>
                  <a:pt x="8004048" y="376291"/>
                </a:cubicBezTo>
                <a:cubicBezTo>
                  <a:pt x="8010306" y="373162"/>
                  <a:pt x="8055064" y="365061"/>
                  <a:pt x="8058912" y="364099"/>
                </a:cubicBezTo>
                <a:cubicBezTo>
                  <a:pt x="8065146" y="362541"/>
                  <a:pt x="8071583" y="361124"/>
                  <a:pt x="8077200" y="358003"/>
                </a:cubicBezTo>
                <a:cubicBezTo>
                  <a:pt x="8090009" y="350887"/>
                  <a:pt x="8113776" y="333619"/>
                  <a:pt x="8113776" y="333619"/>
                </a:cubicBezTo>
                <a:lnTo>
                  <a:pt x="8119872" y="333619"/>
                </a:lnTo>
                <a:cubicBezTo>
                  <a:pt x="8138160" y="345811"/>
                  <a:pt x="8157677" y="356335"/>
                  <a:pt x="8174736" y="370195"/>
                </a:cubicBezTo>
                <a:cubicBezTo>
                  <a:pt x="8190348" y="382880"/>
                  <a:pt x="8203184" y="398643"/>
                  <a:pt x="8217408" y="412867"/>
                </a:cubicBezTo>
                <a:cubicBezTo>
                  <a:pt x="8225536" y="420995"/>
                  <a:pt x="8232228" y="430875"/>
                  <a:pt x="8241792" y="437251"/>
                </a:cubicBezTo>
                <a:cubicBezTo>
                  <a:pt x="8247888" y="441315"/>
                  <a:pt x="8254899" y="444262"/>
                  <a:pt x="8260080" y="449443"/>
                </a:cubicBezTo>
                <a:cubicBezTo>
                  <a:pt x="8269280" y="458643"/>
                  <a:pt x="8275996" y="470044"/>
                  <a:pt x="8284464" y="479923"/>
                </a:cubicBezTo>
                <a:cubicBezTo>
                  <a:pt x="8288204" y="484287"/>
                  <a:pt x="8292592" y="488051"/>
                  <a:pt x="8296656" y="492115"/>
                </a:cubicBezTo>
                <a:lnTo>
                  <a:pt x="8333232" y="528691"/>
                </a:lnTo>
                <a:cubicBezTo>
                  <a:pt x="8349488" y="536819"/>
                  <a:pt x="8367301" y="542385"/>
                  <a:pt x="8382000" y="553075"/>
                </a:cubicBezTo>
                <a:cubicBezTo>
                  <a:pt x="8408203" y="572132"/>
                  <a:pt x="8389296" y="579891"/>
                  <a:pt x="8418576" y="589651"/>
                </a:cubicBezTo>
                <a:cubicBezTo>
                  <a:pt x="8430302" y="593560"/>
                  <a:pt x="8443066" y="593157"/>
                  <a:pt x="8455152" y="595747"/>
                </a:cubicBezTo>
                <a:cubicBezTo>
                  <a:pt x="8471536" y="599258"/>
                  <a:pt x="8487392" y="605184"/>
                  <a:pt x="8503920" y="607939"/>
                </a:cubicBezTo>
                <a:cubicBezTo>
                  <a:pt x="8516112" y="609971"/>
                  <a:pt x="8528376" y="611611"/>
                  <a:pt x="8540496" y="614035"/>
                </a:cubicBezTo>
                <a:cubicBezTo>
                  <a:pt x="8558866" y="617709"/>
                  <a:pt x="8576710" y="624451"/>
                  <a:pt x="8595360" y="626227"/>
                </a:cubicBezTo>
                <a:cubicBezTo>
                  <a:pt x="8619634" y="628539"/>
                  <a:pt x="8644128" y="626227"/>
                  <a:pt x="8668512" y="626227"/>
                </a:cubicBezTo>
                <a:lnTo>
                  <a:pt x="8790432" y="626227"/>
                </a:lnTo>
                <a:lnTo>
                  <a:pt x="8820912" y="809107"/>
                </a:lnTo>
                <a:lnTo>
                  <a:pt x="8857488" y="845683"/>
                </a:lnTo>
                <a:lnTo>
                  <a:pt x="8918448" y="857875"/>
                </a:lnTo>
                <a:cubicBezTo>
                  <a:pt x="8926640" y="859630"/>
                  <a:pt x="8934479" y="863328"/>
                  <a:pt x="8942832" y="863971"/>
                </a:cubicBezTo>
                <a:cubicBezTo>
                  <a:pt x="8961066" y="865374"/>
                  <a:pt x="8979408" y="863971"/>
                  <a:pt x="8997696" y="863971"/>
                </a:cubicBezTo>
                <a:lnTo>
                  <a:pt x="9174480" y="809107"/>
                </a:lnTo>
                <a:lnTo>
                  <a:pt x="9265920" y="742051"/>
                </a:lnTo>
                <a:lnTo>
                  <a:pt x="9272016" y="1601587"/>
                </a:lnTo>
                <a:lnTo>
                  <a:pt x="0" y="1589395"/>
                </a:lnTo>
                <a:lnTo>
                  <a:pt x="12192" y="58355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/>
          <p:cNvSpPr/>
          <p:nvPr/>
        </p:nvSpPr>
        <p:spPr>
          <a:xfrm>
            <a:off x="4211960" y="5805264"/>
            <a:ext cx="1224136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Frihandsfigur 104"/>
          <p:cNvSpPr/>
          <p:nvPr/>
        </p:nvSpPr>
        <p:spPr>
          <a:xfrm>
            <a:off x="2785872" y="2407920"/>
            <a:ext cx="329184" cy="152400"/>
          </a:xfrm>
          <a:custGeom>
            <a:avLst/>
            <a:gdLst>
              <a:gd name="connsiteX0" fmla="*/ 0 w 329184"/>
              <a:gd name="connsiteY0" fmla="*/ 12192 h 152400"/>
              <a:gd name="connsiteX1" fmla="*/ 0 w 329184"/>
              <a:gd name="connsiteY1" fmla="*/ 152400 h 152400"/>
              <a:gd name="connsiteX2" fmla="*/ 73152 w 329184"/>
              <a:gd name="connsiteY2" fmla="*/ 109728 h 152400"/>
              <a:gd name="connsiteX3" fmla="*/ 121920 w 329184"/>
              <a:gd name="connsiteY3" fmla="*/ 79248 h 152400"/>
              <a:gd name="connsiteX4" fmla="*/ 195072 w 329184"/>
              <a:gd name="connsiteY4" fmla="*/ 73152 h 152400"/>
              <a:gd name="connsiteX5" fmla="*/ 243840 w 329184"/>
              <a:gd name="connsiteY5" fmla="*/ 97536 h 152400"/>
              <a:gd name="connsiteX6" fmla="*/ 316992 w 329184"/>
              <a:gd name="connsiteY6" fmla="*/ 121920 h 152400"/>
              <a:gd name="connsiteX7" fmla="*/ 329184 w 329184"/>
              <a:gd name="connsiteY7" fmla="*/ 140208 h 152400"/>
              <a:gd name="connsiteX8" fmla="*/ 329184 w 329184"/>
              <a:gd name="connsiteY8" fmla="*/ 24384 h 152400"/>
              <a:gd name="connsiteX9" fmla="*/ 329184 w 329184"/>
              <a:gd name="connsiteY9" fmla="*/ 0 h 152400"/>
              <a:gd name="connsiteX10" fmla="*/ 0 w 329184"/>
              <a:gd name="connsiteY10" fmla="*/ 12192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184" h="152400">
                <a:moveTo>
                  <a:pt x="0" y="12192"/>
                </a:moveTo>
                <a:lnTo>
                  <a:pt x="0" y="152400"/>
                </a:lnTo>
                <a:lnTo>
                  <a:pt x="73152" y="109728"/>
                </a:lnTo>
                <a:lnTo>
                  <a:pt x="121920" y="79248"/>
                </a:lnTo>
                <a:lnTo>
                  <a:pt x="195072" y="73152"/>
                </a:lnTo>
                <a:lnTo>
                  <a:pt x="243840" y="97536"/>
                </a:lnTo>
                <a:lnTo>
                  <a:pt x="316992" y="121920"/>
                </a:lnTo>
                <a:lnTo>
                  <a:pt x="329184" y="140208"/>
                </a:lnTo>
                <a:lnTo>
                  <a:pt x="329184" y="24384"/>
                </a:lnTo>
                <a:lnTo>
                  <a:pt x="329184" y="0"/>
                </a:lnTo>
                <a:lnTo>
                  <a:pt x="0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ktangel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0" y="1844824"/>
            <a:ext cx="2555776" cy="2520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362" name="Picture 2" descr="Bildresultat för empty sa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75931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 3"/>
          <p:cNvSpPr/>
          <p:nvPr/>
        </p:nvSpPr>
        <p:spPr>
          <a:xfrm>
            <a:off x="3995936" y="2564904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980944" y="2791968"/>
            <a:ext cx="2761488" cy="1005840"/>
          </a:xfrm>
          <a:custGeom>
            <a:avLst/>
            <a:gdLst>
              <a:gd name="connsiteX0" fmla="*/ 981456 w 2761488"/>
              <a:gd name="connsiteY0" fmla="*/ 0 h 1005840"/>
              <a:gd name="connsiteX1" fmla="*/ 987552 w 2761488"/>
              <a:gd name="connsiteY1" fmla="*/ 170688 h 1005840"/>
              <a:gd name="connsiteX2" fmla="*/ 1042416 w 2761488"/>
              <a:gd name="connsiteY2" fmla="*/ 329184 h 1005840"/>
              <a:gd name="connsiteX3" fmla="*/ 1261872 w 2761488"/>
              <a:gd name="connsiteY3" fmla="*/ 469392 h 1005840"/>
              <a:gd name="connsiteX4" fmla="*/ 1554480 w 2761488"/>
              <a:gd name="connsiteY4" fmla="*/ 408432 h 1005840"/>
              <a:gd name="connsiteX5" fmla="*/ 1712976 w 2761488"/>
              <a:gd name="connsiteY5" fmla="*/ 85344 h 1005840"/>
              <a:gd name="connsiteX6" fmla="*/ 2298192 w 2761488"/>
              <a:gd name="connsiteY6" fmla="*/ 85344 h 1005840"/>
              <a:gd name="connsiteX7" fmla="*/ 2688336 w 2761488"/>
              <a:gd name="connsiteY7" fmla="*/ 170688 h 1005840"/>
              <a:gd name="connsiteX8" fmla="*/ 2749296 w 2761488"/>
              <a:gd name="connsiteY8" fmla="*/ 347472 h 1005840"/>
              <a:gd name="connsiteX9" fmla="*/ 2761488 w 2761488"/>
              <a:gd name="connsiteY9" fmla="*/ 548640 h 1005840"/>
              <a:gd name="connsiteX10" fmla="*/ 2737104 w 2761488"/>
              <a:gd name="connsiteY10" fmla="*/ 737616 h 1005840"/>
              <a:gd name="connsiteX11" fmla="*/ 2414016 w 2761488"/>
              <a:gd name="connsiteY11" fmla="*/ 829056 h 1005840"/>
              <a:gd name="connsiteX12" fmla="*/ 2322576 w 2761488"/>
              <a:gd name="connsiteY12" fmla="*/ 847344 h 1005840"/>
              <a:gd name="connsiteX13" fmla="*/ 1810512 w 2761488"/>
              <a:gd name="connsiteY13" fmla="*/ 926592 h 1005840"/>
              <a:gd name="connsiteX14" fmla="*/ 1200912 w 2761488"/>
              <a:gd name="connsiteY14" fmla="*/ 993648 h 1005840"/>
              <a:gd name="connsiteX15" fmla="*/ 1115568 w 2761488"/>
              <a:gd name="connsiteY15" fmla="*/ 999744 h 1005840"/>
              <a:gd name="connsiteX16" fmla="*/ 566928 w 2761488"/>
              <a:gd name="connsiteY16" fmla="*/ 1005840 h 1005840"/>
              <a:gd name="connsiteX17" fmla="*/ 152400 w 2761488"/>
              <a:gd name="connsiteY17" fmla="*/ 993648 h 1005840"/>
              <a:gd name="connsiteX18" fmla="*/ 0 w 2761488"/>
              <a:gd name="connsiteY18" fmla="*/ 658368 h 1005840"/>
              <a:gd name="connsiteX19" fmla="*/ 36576 w 2761488"/>
              <a:gd name="connsiteY19" fmla="*/ 262128 h 1005840"/>
              <a:gd name="connsiteX20" fmla="*/ 262128 w 2761488"/>
              <a:gd name="connsiteY20" fmla="*/ 134112 h 1005840"/>
              <a:gd name="connsiteX21" fmla="*/ 981456 w 2761488"/>
              <a:gd name="connsiteY21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1488" h="1005840">
                <a:moveTo>
                  <a:pt x="981456" y="0"/>
                </a:moveTo>
                <a:lnTo>
                  <a:pt x="987552" y="170688"/>
                </a:lnTo>
                <a:lnTo>
                  <a:pt x="1042416" y="329184"/>
                </a:lnTo>
                <a:lnTo>
                  <a:pt x="1261872" y="469392"/>
                </a:lnTo>
                <a:lnTo>
                  <a:pt x="1554480" y="408432"/>
                </a:lnTo>
                <a:lnTo>
                  <a:pt x="1712976" y="85344"/>
                </a:lnTo>
                <a:lnTo>
                  <a:pt x="2298192" y="85344"/>
                </a:lnTo>
                <a:lnTo>
                  <a:pt x="2688336" y="170688"/>
                </a:lnTo>
                <a:lnTo>
                  <a:pt x="2749296" y="347472"/>
                </a:lnTo>
                <a:lnTo>
                  <a:pt x="2761488" y="548640"/>
                </a:lnTo>
                <a:lnTo>
                  <a:pt x="2737104" y="737616"/>
                </a:lnTo>
                <a:lnTo>
                  <a:pt x="2414016" y="829056"/>
                </a:lnTo>
                <a:lnTo>
                  <a:pt x="2322576" y="847344"/>
                </a:lnTo>
                <a:lnTo>
                  <a:pt x="1810512" y="926592"/>
                </a:lnTo>
                <a:lnTo>
                  <a:pt x="1200912" y="993648"/>
                </a:lnTo>
                <a:cubicBezTo>
                  <a:pt x="1135950" y="1000866"/>
                  <a:pt x="1164449" y="999744"/>
                  <a:pt x="1115568" y="999744"/>
                </a:cubicBezTo>
                <a:lnTo>
                  <a:pt x="566928" y="1005840"/>
                </a:lnTo>
                <a:lnTo>
                  <a:pt x="152400" y="993648"/>
                </a:lnTo>
                <a:lnTo>
                  <a:pt x="0" y="658368"/>
                </a:lnTo>
                <a:lnTo>
                  <a:pt x="36576" y="262128"/>
                </a:lnTo>
                <a:lnTo>
                  <a:pt x="262128" y="134112"/>
                </a:lnTo>
                <a:lnTo>
                  <a:pt x="981456" y="0"/>
                </a:lnTo>
                <a:close/>
              </a:path>
            </a:pathLst>
          </a:cu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300192" y="3212976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300192" y="2204864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 flipH="1">
            <a:off x="6018256" y="2859032"/>
            <a:ext cx="59815" cy="648072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3419872" y="4077072"/>
            <a:ext cx="288032" cy="288032"/>
          </a:xfrm>
          <a:prstGeom prst="ellipse">
            <a:avLst/>
          </a:prstGeom>
          <a:solidFill>
            <a:srgbClr val="B6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148064" y="3933056"/>
            <a:ext cx="288032" cy="288032"/>
          </a:xfrm>
          <a:prstGeom prst="ellipse">
            <a:avLst/>
          </a:prstGeom>
          <a:solidFill>
            <a:srgbClr val="B6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>
            <a:stCxn id="9" idx="0"/>
            <a:endCxn id="5" idx="16"/>
          </p:cNvCxnSpPr>
          <p:nvPr/>
        </p:nvCxnSpPr>
        <p:spPr>
          <a:xfrm flipH="1" flipV="1">
            <a:off x="3547872" y="3797808"/>
            <a:ext cx="16016" cy="27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>
            <a:stCxn id="10" idx="0"/>
            <a:endCxn id="5" idx="12"/>
          </p:cNvCxnSpPr>
          <p:nvPr/>
        </p:nvCxnSpPr>
        <p:spPr>
          <a:xfrm flipV="1">
            <a:off x="5292080" y="3639312"/>
            <a:ext cx="11440" cy="293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2555776" y="2420888"/>
            <a:ext cx="72008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3275856" y="2348880"/>
            <a:ext cx="72008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Likbent triangel 30"/>
          <p:cNvSpPr/>
          <p:nvPr/>
        </p:nvSpPr>
        <p:spPr>
          <a:xfrm rot="16699545">
            <a:off x="1779242" y="2171479"/>
            <a:ext cx="864096" cy="2088232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32" name="Likbent triangel 31"/>
          <p:cNvSpPr/>
          <p:nvPr/>
        </p:nvSpPr>
        <p:spPr>
          <a:xfrm rot="10800000">
            <a:off x="1691680" y="3140967"/>
            <a:ext cx="792088" cy="72008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36" name="Rektangel 35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Likbent triangel 37"/>
          <p:cNvSpPr/>
          <p:nvPr/>
        </p:nvSpPr>
        <p:spPr>
          <a:xfrm>
            <a:off x="-468560" y="260648"/>
            <a:ext cx="3456384" cy="158417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755576" y="3140968"/>
            <a:ext cx="504056" cy="12241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827584" y="3717032"/>
            <a:ext cx="144016" cy="14401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179512" y="2060848"/>
            <a:ext cx="100811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1403648" y="2348880"/>
            <a:ext cx="100811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44" name="Rak 43"/>
          <p:cNvCxnSpPr/>
          <p:nvPr/>
        </p:nvCxnSpPr>
        <p:spPr>
          <a:xfrm flipV="1">
            <a:off x="611560" y="206084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>
            <a:off x="179512" y="234888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>
            <a:off x="1403648" y="270892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>
            <a:off x="2051720" y="234888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3347864" y="1052736"/>
            <a:ext cx="5726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bolle</a:t>
            </a:r>
            <a:r>
              <a:rPr lang="sv-SE" dirty="0" smtClean="0"/>
              <a:t> </a:t>
            </a:r>
            <a:r>
              <a:rPr lang="sv-SE" dirty="0" err="1" smtClean="0"/>
              <a:t>landed</a:t>
            </a:r>
            <a:r>
              <a:rPr lang="sv-SE" dirty="0" smtClean="0"/>
              <a:t>,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noticed</a:t>
            </a:r>
            <a:r>
              <a:rPr lang="sv-SE" dirty="0" smtClean="0"/>
              <a:t> that all of his </a:t>
            </a:r>
            <a:r>
              <a:rPr lang="sv-SE" dirty="0" err="1" smtClean="0"/>
              <a:t>fake</a:t>
            </a:r>
            <a:r>
              <a:rPr lang="sv-SE" dirty="0" smtClean="0"/>
              <a:t> </a:t>
            </a:r>
            <a:r>
              <a:rPr lang="sv-SE" dirty="0" err="1" smtClean="0"/>
              <a:t>coins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endParaRPr lang="sv-SE" dirty="0" smtClean="0"/>
          </a:p>
          <a:p>
            <a:r>
              <a:rPr lang="sv-SE" dirty="0" err="1"/>
              <a:t>b</a:t>
            </a:r>
            <a:r>
              <a:rPr lang="sv-SE" dirty="0" err="1" smtClean="0"/>
              <a:t>een</a:t>
            </a:r>
            <a:r>
              <a:rPr lang="sv-SE" dirty="0" smtClean="0"/>
              <a:t> spred </a:t>
            </a:r>
            <a:r>
              <a:rPr lang="sv-SE" dirty="0" err="1" smtClean="0"/>
              <a:t>out</a:t>
            </a:r>
            <a:r>
              <a:rPr lang="sv-SE" dirty="0" smtClean="0"/>
              <a:t> all over the world! </a:t>
            </a:r>
            <a:r>
              <a:rPr lang="sv-SE" dirty="0" err="1" smtClean="0"/>
              <a:t>Paniced</a:t>
            </a:r>
            <a:r>
              <a:rPr lang="sv-SE" dirty="0" smtClean="0"/>
              <a:t>, in </a:t>
            </a:r>
            <a:r>
              <a:rPr lang="sv-SE" dirty="0" err="1" smtClean="0"/>
              <a:t>fear</a:t>
            </a:r>
            <a:r>
              <a:rPr lang="sv-SE" dirty="0" smtClean="0"/>
              <a:t> of</a:t>
            </a:r>
          </a:p>
          <a:p>
            <a:r>
              <a:rPr lang="sv-SE" dirty="0" err="1" smtClean="0"/>
              <a:t>loosing</a:t>
            </a:r>
            <a:r>
              <a:rPr lang="sv-SE" dirty="0" smtClean="0"/>
              <a:t> his reputation of </a:t>
            </a:r>
            <a:r>
              <a:rPr lang="sv-SE" dirty="0" err="1" smtClean="0"/>
              <a:t>holding</a:t>
            </a:r>
            <a:r>
              <a:rPr lang="sv-SE" dirty="0" smtClean="0"/>
              <a:t> his </a:t>
            </a:r>
            <a:r>
              <a:rPr lang="sv-SE" dirty="0" err="1" smtClean="0"/>
              <a:t>word</a:t>
            </a:r>
            <a:r>
              <a:rPr lang="sv-SE" dirty="0" smtClean="0"/>
              <a:t>,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contacted</a:t>
            </a:r>
            <a:r>
              <a:rPr lang="sv-SE" dirty="0" smtClean="0"/>
              <a:t> his</a:t>
            </a:r>
          </a:p>
          <a:p>
            <a:r>
              <a:rPr lang="sv-SE" dirty="0" smtClean="0"/>
              <a:t>manager for </a:t>
            </a:r>
            <a:r>
              <a:rPr lang="sv-SE" dirty="0" err="1" smtClean="0"/>
              <a:t>help</a:t>
            </a:r>
            <a:r>
              <a:rPr lang="sv-SE" dirty="0" smtClean="0"/>
              <a:t>.</a:t>
            </a:r>
          </a:p>
        </p:txBody>
      </p:sp>
      <p:sp>
        <p:nvSpPr>
          <p:cNvPr id="54" name="Frihandsfigur 53"/>
          <p:cNvSpPr/>
          <p:nvPr/>
        </p:nvSpPr>
        <p:spPr>
          <a:xfrm>
            <a:off x="2636520" y="2425700"/>
            <a:ext cx="635000" cy="482600"/>
          </a:xfrm>
          <a:custGeom>
            <a:avLst/>
            <a:gdLst>
              <a:gd name="connsiteX0" fmla="*/ 0 w 635000"/>
              <a:gd name="connsiteY0" fmla="*/ 340360 h 482600"/>
              <a:gd name="connsiteX1" fmla="*/ 50800 w 635000"/>
              <a:gd name="connsiteY1" fmla="*/ 330200 h 482600"/>
              <a:gd name="connsiteX2" fmla="*/ 66040 w 635000"/>
              <a:gd name="connsiteY2" fmla="*/ 302260 h 482600"/>
              <a:gd name="connsiteX3" fmla="*/ 139700 w 635000"/>
              <a:gd name="connsiteY3" fmla="*/ 264160 h 482600"/>
              <a:gd name="connsiteX4" fmla="*/ 154940 w 635000"/>
              <a:gd name="connsiteY4" fmla="*/ 236220 h 482600"/>
              <a:gd name="connsiteX5" fmla="*/ 149860 w 635000"/>
              <a:gd name="connsiteY5" fmla="*/ 208280 h 482600"/>
              <a:gd name="connsiteX6" fmla="*/ 172720 w 635000"/>
              <a:gd name="connsiteY6" fmla="*/ 208280 h 482600"/>
              <a:gd name="connsiteX7" fmla="*/ 198120 w 635000"/>
              <a:gd name="connsiteY7" fmla="*/ 215900 h 482600"/>
              <a:gd name="connsiteX8" fmla="*/ 238760 w 635000"/>
              <a:gd name="connsiteY8" fmla="*/ 228600 h 482600"/>
              <a:gd name="connsiteX9" fmla="*/ 294640 w 635000"/>
              <a:gd name="connsiteY9" fmla="*/ 259080 h 482600"/>
              <a:gd name="connsiteX10" fmla="*/ 350520 w 635000"/>
              <a:gd name="connsiteY10" fmla="*/ 254000 h 482600"/>
              <a:gd name="connsiteX11" fmla="*/ 502920 w 635000"/>
              <a:gd name="connsiteY11" fmla="*/ 231140 h 482600"/>
              <a:gd name="connsiteX12" fmla="*/ 553720 w 635000"/>
              <a:gd name="connsiteY12" fmla="*/ 254000 h 482600"/>
              <a:gd name="connsiteX13" fmla="*/ 619760 w 635000"/>
              <a:gd name="connsiteY13" fmla="*/ 259080 h 482600"/>
              <a:gd name="connsiteX14" fmla="*/ 635000 w 635000"/>
              <a:gd name="connsiteY14" fmla="*/ 284480 h 482600"/>
              <a:gd name="connsiteX15" fmla="*/ 586740 w 635000"/>
              <a:gd name="connsiteY15" fmla="*/ 325120 h 482600"/>
              <a:gd name="connsiteX16" fmla="*/ 581660 w 635000"/>
              <a:gd name="connsiteY16" fmla="*/ 406400 h 482600"/>
              <a:gd name="connsiteX17" fmla="*/ 612140 w 635000"/>
              <a:gd name="connsiteY17" fmla="*/ 431800 h 482600"/>
              <a:gd name="connsiteX18" fmla="*/ 614680 w 635000"/>
              <a:gd name="connsiteY18" fmla="*/ 480060 h 482600"/>
              <a:gd name="connsiteX19" fmla="*/ 632460 w 635000"/>
              <a:gd name="connsiteY19" fmla="*/ 482600 h 482600"/>
              <a:gd name="connsiteX20" fmla="*/ 627380 w 635000"/>
              <a:gd name="connsiteY20" fmla="*/ 0 h 482600"/>
              <a:gd name="connsiteX21" fmla="*/ 0 w 635000"/>
              <a:gd name="connsiteY21" fmla="*/ 2540 h 482600"/>
              <a:gd name="connsiteX22" fmla="*/ 0 w 635000"/>
              <a:gd name="connsiteY22" fmla="*/ 34036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5000" h="482600">
                <a:moveTo>
                  <a:pt x="0" y="340360"/>
                </a:moveTo>
                <a:lnTo>
                  <a:pt x="50800" y="330200"/>
                </a:lnTo>
                <a:lnTo>
                  <a:pt x="66040" y="302260"/>
                </a:lnTo>
                <a:lnTo>
                  <a:pt x="139700" y="264160"/>
                </a:lnTo>
                <a:lnTo>
                  <a:pt x="154940" y="236220"/>
                </a:lnTo>
                <a:lnTo>
                  <a:pt x="149860" y="208280"/>
                </a:lnTo>
                <a:lnTo>
                  <a:pt x="172720" y="208280"/>
                </a:lnTo>
                <a:lnTo>
                  <a:pt x="198120" y="215900"/>
                </a:lnTo>
                <a:lnTo>
                  <a:pt x="238760" y="228600"/>
                </a:lnTo>
                <a:lnTo>
                  <a:pt x="294640" y="259080"/>
                </a:lnTo>
                <a:lnTo>
                  <a:pt x="350520" y="254000"/>
                </a:lnTo>
                <a:lnTo>
                  <a:pt x="502920" y="231140"/>
                </a:lnTo>
                <a:lnTo>
                  <a:pt x="553720" y="254000"/>
                </a:lnTo>
                <a:lnTo>
                  <a:pt x="619760" y="259080"/>
                </a:lnTo>
                <a:lnTo>
                  <a:pt x="635000" y="284480"/>
                </a:lnTo>
                <a:lnTo>
                  <a:pt x="586740" y="325120"/>
                </a:lnTo>
                <a:lnTo>
                  <a:pt x="581660" y="406400"/>
                </a:lnTo>
                <a:lnTo>
                  <a:pt x="612140" y="431800"/>
                </a:lnTo>
                <a:lnTo>
                  <a:pt x="614680" y="480060"/>
                </a:lnTo>
                <a:lnTo>
                  <a:pt x="632460" y="482600"/>
                </a:lnTo>
                <a:cubicBezTo>
                  <a:pt x="630767" y="321733"/>
                  <a:pt x="629073" y="160867"/>
                  <a:pt x="627380" y="0"/>
                </a:cubicBezTo>
                <a:lnTo>
                  <a:pt x="0" y="2540"/>
                </a:lnTo>
                <a:cubicBezTo>
                  <a:pt x="847" y="116840"/>
                  <a:pt x="1693" y="231140"/>
                  <a:pt x="0" y="340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763688" y="980728"/>
            <a:ext cx="4824536" cy="4752528"/>
            <a:chOff x="1187624" y="692696"/>
            <a:chExt cx="4824536" cy="4752528"/>
          </a:xfrm>
        </p:grpSpPr>
        <p:sp>
          <p:nvSpPr>
            <p:cNvPr id="4" name="Ellips 3"/>
            <p:cNvSpPr/>
            <p:nvPr/>
          </p:nvSpPr>
          <p:spPr>
            <a:xfrm>
              <a:off x="1187624" y="692696"/>
              <a:ext cx="4824536" cy="475252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/>
            <p:cNvSpPr/>
            <p:nvPr/>
          </p:nvSpPr>
          <p:spPr>
            <a:xfrm>
              <a:off x="1835696" y="1412776"/>
              <a:ext cx="3417380" cy="3437999"/>
            </a:xfrm>
            <a:prstGeom prst="ellipse">
              <a:avLst/>
            </a:prstGeom>
            <a:solidFill>
              <a:srgbClr val="64111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591100" y="859755"/>
            <a:ext cx="1501180" cy="4706443"/>
            <a:chOff x="5591100" y="859755"/>
            <a:chExt cx="1501180" cy="4706443"/>
          </a:xfrm>
        </p:grpSpPr>
        <p:sp>
          <p:nvSpPr>
            <p:cNvPr id="8" name="Rektangel 7"/>
            <p:cNvSpPr/>
            <p:nvPr/>
          </p:nvSpPr>
          <p:spPr>
            <a:xfrm rot="2038990">
              <a:off x="5735116" y="4270054"/>
              <a:ext cx="1080120" cy="1296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 rot="18944424">
              <a:off x="5591100" y="859755"/>
              <a:ext cx="1080120" cy="1296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444208" y="1340768"/>
              <a:ext cx="648072" cy="3672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Likbent triangel 10"/>
          <p:cNvSpPr/>
          <p:nvPr/>
        </p:nvSpPr>
        <p:spPr>
          <a:xfrm>
            <a:off x="2915816" y="198884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2915816" y="285293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Likbent triangel 12"/>
          <p:cNvSpPr/>
          <p:nvPr/>
        </p:nvSpPr>
        <p:spPr>
          <a:xfrm>
            <a:off x="3275856" y="1340768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3275856" y="220486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Likbent triangel 14"/>
          <p:cNvSpPr/>
          <p:nvPr/>
        </p:nvSpPr>
        <p:spPr>
          <a:xfrm>
            <a:off x="3275856" y="270892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275856" y="357301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Likbent triangel 16"/>
          <p:cNvSpPr/>
          <p:nvPr/>
        </p:nvSpPr>
        <p:spPr>
          <a:xfrm>
            <a:off x="2555776" y="1484784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2555776" y="2348880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Likbent triangel 18"/>
          <p:cNvSpPr/>
          <p:nvPr/>
        </p:nvSpPr>
        <p:spPr>
          <a:xfrm>
            <a:off x="2051720" y="2276872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2051720" y="314096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>
            <a:off x="2555776" y="270892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2555776" y="357301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Likbent triangel 22"/>
          <p:cNvSpPr/>
          <p:nvPr/>
        </p:nvSpPr>
        <p:spPr>
          <a:xfrm>
            <a:off x="2915816" y="3356992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2915816" y="422108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/>
          <p:cNvSpPr txBox="1"/>
          <p:nvPr/>
        </p:nvSpPr>
        <p:spPr>
          <a:xfrm>
            <a:off x="323528" y="188640"/>
            <a:ext cx="829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Hey</a:t>
            </a:r>
            <a:r>
              <a:rPr lang="sv-SE" dirty="0" smtClean="0"/>
              <a:t>, jack! </a:t>
            </a:r>
            <a:r>
              <a:rPr lang="sv-SE" dirty="0" err="1" smtClean="0"/>
              <a:t>EEEEh</a:t>
            </a:r>
            <a:r>
              <a:rPr lang="sv-SE" dirty="0" smtClean="0"/>
              <a:t>… all my </a:t>
            </a:r>
            <a:r>
              <a:rPr lang="sv-SE" dirty="0" err="1" smtClean="0"/>
              <a:t>coins</a:t>
            </a:r>
            <a:r>
              <a:rPr lang="sv-SE" dirty="0" smtClean="0"/>
              <a:t> </a:t>
            </a:r>
            <a:r>
              <a:rPr lang="sv-SE" dirty="0" err="1" smtClean="0"/>
              <a:t>fell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of </a:t>
            </a:r>
            <a:r>
              <a:rPr lang="sv-SE" dirty="0" err="1" smtClean="0"/>
              <a:t>of</a:t>
            </a:r>
            <a:r>
              <a:rPr lang="sv-SE" dirty="0" smtClean="0"/>
              <a:t> the bag </a:t>
            </a:r>
            <a:r>
              <a:rPr lang="sv-SE" dirty="0" err="1" smtClean="0"/>
              <a:t>while</a:t>
            </a:r>
            <a:r>
              <a:rPr lang="sv-SE" dirty="0" smtClean="0"/>
              <a:t> i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flying</a:t>
            </a:r>
            <a:r>
              <a:rPr lang="sv-SE" dirty="0" smtClean="0"/>
              <a:t>. </a:t>
            </a:r>
            <a:r>
              <a:rPr lang="sv-SE" dirty="0" err="1" smtClean="0"/>
              <a:t>Where</a:t>
            </a:r>
            <a:r>
              <a:rPr lang="sv-SE" dirty="0" smtClean="0"/>
              <a:t> are </a:t>
            </a:r>
            <a:r>
              <a:rPr lang="sv-SE" dirty="0" err="1" smtClean="0"/>
              <a:t>they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0" y="55892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Oh, </a:t>
            </a:r>
            <a:r>
              <a:rPr lang="sv-SE" sz="3600" i="1" dirty="0" err="1" smtClean="0"/>
              <a:t>hello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bolle</a:t>
            </a:r>
            <a:r>
              <a:rPr lang="sv-SE" sz="3600" i="1" dirty="0" smtClean="0"/>
              <a:t>! </a:t>
            </a:r>
            <a:r>
              <a:rPr lang="sv-SE" sz="3600" i="1" dirty="0" err="1" smtClean="0"/>
              <a:t>Well</a:t>
            </a:r>
            <a:r>
              <a:rPr lang="sv-SE" sz="3600" i="1" dirty="0" smtClean="0"/>
              <a:t>, </a:t>
            </a:r>
            <a:r>
              <a:rPr lang="sv-SE" sz="3600" i="1" dirty="0" err="1" smtClean="0"/>
              <a:t>good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thing</a:t>
            </a:r>
            <a:r>
              <a:rPr lang="sv-SE" sz="3600" i="1" dirty="0" smtClean="0"/>
              <a:t> i </a:t>
            </a:r>
            <a:r>
              <a:rPr lang="sv-SE" sz="3600" i="1" dirty="0" err="1" smtClean="0"/>
              <a:t>added</a:t>
            </a:r>
            <a:r>
              <a:rPr lang="sv-SE" sz="3600" i="1" dirty="0" smtClean="0"/>
              <a:t> a radar to </a:t>
            </a:r>
            <a:r>
              <a:rPr lang="sv-SE" sz="3600" i="1" dirty="0" err="1" smtClean="0"/>
              <a:t>every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coin</a:t>
            </a:r>
            <a:r>
              <a:rPr lang="sv-SE" sz="3600" i="1" dirty="0" smtClean="0"/>
              <a:t>! </a:t>
            </a:r>
            <a:r>
              <a:rPr lang="sv-SE" sz="3600" i="1" dirty="0" err="1" smtClean="0"/>
              <a:t>Lets</a:t>
            </a:r>
            <a:r>
              <a:rPr lang="sv-SE" sz="3600" i="1" dirty="0" smtClean="0"/>
              <a:t> se…</a:t>
            </a:r>
            <a:endParaRPr lang="sv-SE" sz="3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The </a:t>
            </a:r>
            <a:r>
              <a:rPr lang="sv-SE" sz="3600" i="1" dirty="0" err="1" smtClean="0"/>
              <a:t>coins</a:t>
            </a:r>
            <a:r>
              <a:rPr lang="sv-SE" sz="3600" i="1" dirty="0" smtClean="0"/>
              <a:t> are </a:t>
            </a:r>
            <a:r>
              <a:rPr lang="sv-SE" sz="3600" i="1" dirty="0" err="1" smtClean="0"/>
              <a:t>spread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out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ower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three</a:t>
            </a:r>
            <a:r>
              <a:rPr lang="sv-SE" sz="3600" i="1" dirty="0" smtClean="0"/>
              <a:t> different regions of this world! That </a:t>
            </a:r>
            <a:r>
              <a:rPr lang="sv-SE" sz="3600" i="1" dirty="0" err="1" smtClean="0"/>
              <a:t>forest</a:t>
            </a:r>
            <a:r>
              <a:rPr lang="sv-SE" sz="3600" i="1" dirty="0" smtClean="0"/>
              <a:t> that is </a:t>
            </a:r>
            <a:r>
              <a:rPr lang="sv-SE" sz="3600" i="1" dirty="0" err="1" smtClean="0"/>
              <a:t>protected</a:t>
            </a:r>
            <a:r>
              <a:rPr lang="sv-SE" sz="3600" i="1" dirty="0" smtClean="0"/>
              <a:t> under </a:t>
            </a:r>
            <a:r>
              <a:rPr lang="sv-SE" sz="3600" i="1" dirty="0" err="1" smtClean="0"/>
              <a:t>some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law</a:t>
            </a:r>
            <a:r>
              <a:rPr lang="sv-SE" sz="3600" i="1" dirty="0" smtClean="0"/>
              <a:t>, that </a:t>
            </a:r>
            <a:r>
              <a:rPr lang="sv-SE" sz="3600" i="1" dirty="0" err="1" smtClean="0"/>
              <a:t>lab</a:t>
            </a:r>
            <a:r>
              <a:rPr lang="sv-SE" sz="3600" i="1" dirty="0" smtClean="0"/>
              <a:t> country and a </a:t>
            </a:r>
            <a:r>
              <a:rPr lang="sv-SE" sz="3600" i="1" dirty="0" err="1" smtClean="0"/>
              <a:t>place</a:t>
            </a:r>
            <a:r>
              <a:rPr lang="sv-SE" sz="3600" i="1" dirty="0" smtClean="0"/>
              <a:t> full of lava. I </a:t>
            </a:r>
            <a:r>
              <a:rPr lang="sv-SE" sz="3600" i="1" dirty="0" err="1" smtClean="0"/>
              <a:t>reccomend</a:t>
            </a:r>
            <a:r>
              <a:rPr lang="sv-SE" sz="3600" i="1" dirty="0" smtClean="0"/>
              <a:t> that you just </a:t>
            </a:r>
            <a:r>
              <a:rPr lang="sv-SE" sz="3600" i="1" dirty="0" err="1" smtClean="0"/>
              <a:t>let</a:t>
            </a:r>
            <a:r>
              <a:rPr lang="sv-SE" sz="3600" i="1" dirty="0" smtClean="0"/>
              <a:t> it go! LET IT GO! </a:t>
            </a:r>
            <a:r>
              <a:rPr lang="sv-SE" sz="3600" i="1" dirty="0" err="1" smtClean="0"/>
              <a:t>It’s</a:t>
            </a:r>
            <a:r>
              <a:rPr lang="sv-SE" sz="3600" i="1" dirty="0" smtClean="0"/>
              <a:t> your rumor or your life!</a:t>
            </a:r>
            <a:endParaRPr lang="sv-SE" sz="3600" i="1" dirty="0"/>
          </a:p>
        </p:txBody>
      </p:sp>
      <p:grpSp>
        <p:nvGrpSpPr>
          <p:cNvPr id="9" name="Grupp 8"/>
          <p:cNvGrpSpPr/>
          <p:nvPr/>
        </p:nvGrpSpPr>
        <p:grpSpPr>
          <a:xfrm>
            <a:off x="0" y="2708920"/>
            <a:ext cx="9144000" cy="4149080"/>
            <a:chOff x="0" y="2708920"/>
            <a:chExt cx="8927976" cy="4149080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0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2987824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5940152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386" name="AutoShape 2" descr="Bildresultat för forest wallpape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6213" y="-3078163"/>
            <a:ext cx="9810750" cy="613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388" name="AutoShape 4" descr="Bildresultat för forest wallpape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6213" y="-3078163"/>
            <a:ext cx="9810750" cy="613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2048" y="2691064"/>
            <a:ext cx="3491880" cy="4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204</Words>
  <Application>Microsoft Office PowerPoint</Application>
  <PresentationFormat>Bildspel på skärmen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Bild 1</vt:lpstr>
      <vt:lpstr>Bild 2</vt:lpstr>
      <vt:lpstr>Bild 3</vt:lpstr>
      <vt:lpstr>Bild 4</vt:lpstr>
      <vt:lpstr>Bild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erik</dc:creator>
  <cp:lastModifiedBy>erik</cp:lastModifiedBy>
  <cp:revision>25</cp:revision>
  <dcterms:created xsi:type="dcterms:W3CDTF">2017-01-14T11:17:50Z</dcterms:created>
  <dcterms:modified xsi:type="dcterms:W3CDTF">2017-01-14T12:14:56Z</dcterms:modified>
</cp:coreProperties>
</file>