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B6B6B6"/>
    <a:srgbClr val="64111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941" autoAdjust="0"/>
  </p:normalViewPr>
  <p:slideViewPr>
    <p:cSldViewPr>
      <p:cViewPr varScale="1">
        <p:scale>
          <a:sx n="122" d="100"/>
          <a:sy n="122" d="100"/>
        </p:scale>
        <p:origin x="-1699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860EE-65F6-4521-A48F-0C895BD1BAE2}" type="datetimeFigureOut">
              <a:rPr lang="sv-SE" smtClean="0"/>
              <a:pPr/>
              <a:t>2017-01-15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604BF-625B-4CB4-8D45-233900183F1E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860EE-65F6-4521-A48F-0C895BD1BAE2}" type="datetimeFigureOut">
              <a:rPr lang="sv-SE" smtClean="0"/>
              <a:pPr/>
              <a:t>2017-01-15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604BF-625B-4CB4-8D45-233900183F1E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860EE-65F6-4521-A48F-0C895BD1BAE2}" type="datetimeFigureOut">
              <a:rPr lang="sv-SE" smtClean="0"/>
              <a:pPr/>
              <a:t>2017-01-15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604BF-625B-4CB4-8D45-233900183F1E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860EE-65F6-4521-A48F-0C895BD1BAE2}" type="datetimeFigureOut">
              <a:rPr lang="sv-SE" smtClean="0"/>
              <a:pPr/>
              <a:t>2017-01-15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604BF-625B-4CB4-8D45-233900183F1E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860EE-65F6-4521-A48F-0C895BD1BAE2}" type="datetimeFigureOut">
              <a:rPr lang="sv-SE" smtClean="0"/>
              <a:pPr/>
              <a:t>2017-01-15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604BF-625B-4CB4-8D45-233900183F1E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860EE-65F6-4521-A48F-0C895BD1BAE2}" type="datetimeFigureOut">
              <a:rPr lang="sv-SE" smtClean="0"/>
              <a:pPr/>
              <a:t>2017-01-15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604BF-625B-4CB4-8D45-233900183F1E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860EE-65F6-4521-A48F-0C895BD1BAE2}" type="datetimeFigureOut">
              <a:rPr lang="sv-SE" smtClean="0"/>
              <a:pPr/>
              <a:t>2017-01-15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604BF-625B-4CB4-8D45-233900183F1E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860EE-65F6-4521-A48F-0C895BD1BAE2}" type="datetimeFigureOut">
              <a:rPr lang="sv-SE" smtClean="0"/>
              <a:pPr/>
              <a:t>2017-01-15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604BF-625B-4CB4-8D45-233900183F1E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860EE-65F6-4521-A48F-0C895BD1BAE2}" type="datetimeFigureOut">
              <a:rPr lang="sv-SE" smtClean="0"/>
              <a:pPr/>
              <a:t>2017-01-15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604BF-625B-4CB4-8D45-233900183F1E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860EE-65F6-4521-A48F-0C895BD1BAE2}" type="datetimeFigureOut">
              <a:rPr lang="sv-SE" smtClean="0"/>
              <a:pPr/>
              <a:t>2017-01-15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604BF-625B-4CB4-8D45-233900183F1E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860EE-65F6-4521-A48F-0C895BD1BAE2}" type="datetimeFigureOut">
              <a:rPr lang="sv-SE" smtClean="0"/>
              <a:pPr/>
              <a:t>2017-01-15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604BF-625B-4CB4-8D45-233900183F1E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5860EE-65F6-4521-A48F-0C895BD1BAE2}" type="datetimeFigureOut">
              <a:rPr lang="sv-SE" smtClean="0"/>
              <a:pPr/>
              <a:t>2017-01-15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E604BF-625B-4CB4-8D45-233900183F1E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izbak.com/mainpage/detail/cool%20business%20idea%20at%20home%20inspirations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goubiq.com/5-must-have-av-products-for-your-conference-ro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shutterstock.com/search/a+bag+of+coins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forum.prisonplanet.com/index.php?topic=266971.120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2" name="Picture 8" descr="Bildresultat för cool business room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4624"/>
            <a:ext cx="9191625" cy="6134101"/>
          </a:xfrm>
          <a:prstGeom prst="rect">
            <a:avLst/>
          </a:prstGeom>
          <a:noFill/>
        </p:spPr>
      </p:pic>
      <p:sp>
        <p:nvSpPr>
          <p:cNvPr id="4" name="Ellips 3"/>
          <p:cNvSpPr/>
          <p:nvPr/>
        </p:nvSpPr>
        <p:spPr>
          <a:xfrm>
            <a:off x="4406084" y="5073372"/>
            <a:ext cx="648072" cy="648072"/>
          </a:xfrm>
          <a:prstGeom prst="ellipse">
            <a:avLst/>
          </a:prstGeom>
          <a:solidFill>
            <a:srgbClr val="641111"/>
          </a:solidFill>
          <a:ln w="762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5" name="textruta 4"/>
          <p:cNvSpPr txBox="1"/>
          <p:nvPr/>
        </p:nvSpPr>
        <p:spPr>
          <a:xfrm>
            <a:off x="144017" y="908720"/>
            <a:ext cx="8892479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Bolle</a:t>
            </a:r>
            <a:r>
              <a:rPr lang="en-US" dirty="0" smtClean="0"/>
              <a:t> was an </a:t>
            </a:r>
            <a:r>
              <a:rPr lang="en-US" dirty="0" err="1" smtClean="0"/>
              <a:t>ritch</a:t>
            </a:r>
            <a:r>
              <a:rPr lang="en-US" dirty="0" smtClean="0"/>
              <a:t> </a:t>
            </a:r>
            <a:r>
              <a:rPr lang="en-US" dirty="0" err="1" smtClean="0"/>
              <a:t>buissnes</a:t>
            </a:r>
            <a:r>
              <a:rPr lang="en-US" dirty="0" smtClean="0"/>
              <a:t> man. He had just signed a deal with a… Strange ball. This ball was</a:t>
            </a:r>
          </a:p>
          <a:p>
            <a:r>
              <a:rPr lang="en-US" dirty="0" smtClean="0"/>
              <a:t>c</a:t>
            </a:r>
            <a:r>
              <a:rPr lang="en-US" dirty="0" smtClean="0"/>
              <a:t>ollecting fake coins. </a:t>
            </a:r>
            <a:r>
              <a:rPr lang="en-US" dirty="0" err="1" smtClean="0"/>
              <a:t>Bolle</a:t>
            </a:r>
            <a:r>
              <a:rPr lang="en-US" dirty="0" smtClean="0"/>
              <a:t> had bought a pack of valuable items for a large amount of these fake coins.</a:t>
            </a:r>
            <a:endParaRPr lang="en-US" dirty="0"/>
          </a:p>
        </p:txBody>
      </p:sp>
      <p:grpSp>
        <p:nvGrpSpPr>
          <p:cNvPr id="15" name="Grupp 14"/>
          <p:cNvGrpSpPr/>
          <p:nvPr/>
        </p:nvGrpSpPr>
        <p:grpSpPr>
          <a:xfrm>
            <a:off x="4139952" y="4909520"/>
            <a:ext cx="571309" cy="307868"/>
            <a:chOff x="3321407" y="2738339"/>
            <a:chExt cx="571309" cy="307868"/>
          </a:xfrm>
        </p:grpSpPr>
        <p:grpSp>
          <p:nvGrpSpPr>
            <p:cNvPr id="12" name="Grupp 11"/>
            <p:cNvGrpSpPr/>
            <p:nvPr/>
          </p:nvGrpSpPr>
          <p:grpSpPr>
            <a:xfrm rot="19010177">
              <a:off x="3321407" y="2738339"/>
              <a:ext cx="448816" cy="216024"/>
              <a:chOff x="2403376" y="2492896"/>
              <a:chExt cx="448816" cy="216024"/>
            </a:xfrm>
            <a:solidFill>
              <a:srgbClr val="FFFF00"/>
            </a:solidFill>
          </p:grpSpPr>
          <p:sp>
            <p:nvSpPr>
              <p:cNvPr id="6" name="Likbent triangel 5"/>
              <p:cNvSpPr/>
              <p:nvPr/>
            </p:nvSpPr>
            <p:spPr>
              <a:xfrm>
                <a:off x="2403376" y="2492896"/>
                <a:ext cx="144016" cy="21602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7" name="Likbent triangel 6"/>
              <p:cNvSpPr/>
              <p:nvPr/>
            </p:nvSpPr>
            <p:spPr>
              <a:xfrm>
                <a:off x="2555776" y="2492896"/>
                <a:ext cx="144016" cy="21602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8" name="Likbent triangel 7"/>
              <p:cNvSpPr/>
              <p:nvPr/>
            </p:nvSpPr>
            <p:spPr>
              <a:xfrm>
                <a:off x="2708176" y="2492896"/>
                <a:ext cx="144016" cy="21602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sp>
          <p:nvSpPr>
            <p:cNvPr id="14" name="Rektangel 13"/>
            <p:cNvSpPr/>
            <p:nvPr/>
          </p:nvSpPr>
          <p:spPr>
            <a:xfrm rot="18951620">
              <a:off x="3437450" y="2902191"/>
              <a:ext cx="455266" cy="144016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19" name="Frihandsfigur 18"/>
          <p:cNvSpPr/>
          <p:nvPr/>
        </p:nvSpPr>
        <p:spPr>
          <a:xfrm>
            <a:off x="4695376" y="5029676"/>
            <a:ext cx="492760" cy="703580"/>
          </a:xfrm>
          <a:custGeom>
            <a:avLst/>
            <a:gdLst>
              <a:gd name="connsiteX0" fmla="*/ 0 w 492760"/>
              <a:gd name="connsiteY0" fmla="*/ 0 h 703580"/>
              <a:gd name="connsiteX1" fmla="*/ 25400 w 492760"/>
              <a:gd name="connsiteY1" fmla="*/ 236220 h 703580"/>
              <a:gd name="connsiteX2" fmla="*/ 48260 w 492760"/>
              <a:gd name="connsiteY2" fmla="*/ 398780 h 703580"/>
              <a:gd name="connsiteX3" fmla="*/ 73660 w 492760"/>
              <a:gd name="connsiteY3" fmla="*/ 467360 h 703580"/>
              <a:gd name="connsiteX4" fmla="*/ 104140 w 492760"/>
              <a:gd name="connsiteY4" fmla="*/ 563880 h 703580"/>
              <a:gd name="connsiteX5" fmla="*/ 109220 w 492760"/>
              <a:gd name="connsiteY5" fmla="*/ 586740 h 703580"/>
              <a:gd name="connsiteX6" fmla="*/ 149860 w 492760"/>
              <a:gd name="connsiteY6" fmla="*/ 660400 h 703580"/>
              <a:gd name="connsiteX7" fmla="*/ 203200 w 492760"/>
              <a:gd name="connsiteY7" fmla="*/ 690880 h 703580"/>
              <a:gd name="connsiteX8" fmla="*/ 266700 w 492760"/>
              <a:gd name="connsiteY8" fmla="*/ 703580 h 703580"/>
              <a:gd name="connsiteX9" fmla="*/ 365760 w 492760"/>
              <a:gd name="connsiteY9" fmla="*/ 703580 h 703580"/>
              <a:gd name="connsiteX10" fmla="*/ 439420 w 492760"/>
              <a:gd name="connsiteY10" fmla="*/ 650240 h 703580"/>
              <a:gd name="connsiteX11" fmla="*/ 490220 w 492760"/>
              <a:gd name="connsiteY11" fmla="*/ 584200 h 703580"/>
              <a:gd name="connsiteX12" fmla="*/ 492760 w 492760"/>
              <a:gd name="connsiteY12" fmla="*/ 561340 h 703580"/>
              <a:gd name="connsiteX13" fmla="*/ 492760 w 492760"/>
              <a:gd name="connsiteY13" fmla="*/ 467360 h 703580"/>
              <a:gd name="connsiteX14" fmla="*/ 490220 w 492760"/>
              <a:gd name="connsiteY14" fmla="*/ 444500 h 703580"/>
              <a:gd name="connsiteX15" fmla="*/ 487680 w 492760"/>
              <a:gd name="connsiteY15" fmla="*/ 436880 h 703580"/>
              <a:gd name="connsiteX16" fmla="*/ 439420 w 492760"/>
              <a:gd name="connsiteY16" fmla="*/ 314960 h 703580"/>
              <a:gd name="connsiteX17" fmla="*/ 406400 w 492760"/>
              <a:gd name="connsiteY17" fmla="*/ 236220 h 703580"/>
              <a:gd name="connsiteX18" fmla="*/ 396240 w 492760"/>
              <a:gd name="connsiteY18" fmla="*/ 213360 h 703580"/>
              <a:gd name="connsiteX19" fmla="*/ 393700 w 492760"/>
              <a:gd name="connsiteY19" fmla="*/ 205740 h 703580"/>
              <a:gd name="connsiteX20" fmla="*/ 388620 w 492760"/>
              <a:gd name="connsiteY20" fmla="*/ 198120 h 703580"/>
              <a:gd name="connsiteX21" fmla="*/ 386080 w 492760"/>
              <a:gd name="connsiteY21" fmla="*/ 190500 h 703580"/>
              <a:gd name="connsiteX22" fmla="*/ 340360 w 492760"/>
              <a:gd name="connsiteY22" fmla="*/ 116840 h 703580"/>
              <a:gd name="connsiteX23" fmla="*/ 330200 w 492760"/>
              <a:gd name="connsiteY23" fmla="*/ 96520 h 703580"/>
              <a:gd name="connsiteX24" fmla="*/ 322580 w 492760"/>
              <a:gd name="connsiteY24" fmla="*/ 83820 h 703580"/>
              <a:gd name="connsiteX25" fmla="*/ 284480 w 492760"/>
              <a:gd name="connsiteY25" fmla="*/ 58420 h 703580"/>
              <a:gd name="connsiteX26" fmla="*/ 259080 w 492760"/>
              <a:gd name="connsiteY26" fmla="*/ 40640 h 703580"/>
              <a:gd name="connsiteX27" fmla="*/ 144780 w 492760"/>
              <a:gd name="connsiteY27" fmla="*/ 10160 h 703580"/>
              <a:gd name="connsiteX28" fmla="*/ 119380 w 492760"/>
              <a:gd name="connsiteY28" fmla="*/ 2540 h 703580"/>
              <a:gd name="connsiteX29" fmla="*/ 0 w 492760"/>
              <a:gd name="connsiteY29" fmla="*/ 0 h 703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492760" h="703580">
                <a:moveTo>
                  <a:pt x="0" y="0"/>
                </a:moveTo>
                <a:lnTo>
                  <a:pt x="25400" y="236220"/>
                </a:lnTo>
                <a:lnTo>
                  <a:pt x="48260" y="398780"/>
                </a:lnTo>
                <a:lnTo>
                  <a:pt x="73660" y="467360"/>
                </a:lnTo>
                <a:lnTo>
                  <a:pt x="104140" y="563880"/>
                </a:lnTo>
                <a:lnTo>
                  <a:pt x="109220" y="586740"/>
                </a:lnTo>
                <a:lnTo>
                  <a:pt x="149860" y="660400"/>
                </a:lnTo>
                <a:lnTo>
                  <a:pt x="203200" y="690880"/>
                </a:lnTo>
                <a:lnTo>
                  <a:pt x="266700" y="703580"/>
                </a:lnTo>
                <a:lnTo>
                  <a:pt x="365760" y="703580"/>
                </a:lnTo>
                <a:lnTo>
                  <a:pt x="439420" y="650240"/>
                </a:lnTo>
                <a:lnTo>
                  <a:pt x="490220" y="584200"/>
                </a:lnTo>
                <a:lnTo>
                  <a:pt x="492760" y="561340"/>
                </a:lnTo>
                <a:lnTo>
                  <a:pt x="492760" y="467360"/>
                </a:lnTo>
                <a:cubicBezTo>
                  <a:pt x="491913" y="459740"/>
                  <a:pt x="491480" y="452063"/>
                  <a:pt x="490220" y="444500"/>
                </a:cubicBezTo>
                <a:cubicBezTo>
                  <a:pt x="489780" y="441859"/>
                  <a:pt x="487680" y="436880"/>
                  <a:pt x="487680" y="436880"/>
                </a:cubicBezTo>
                <a:lnTo>
                  <a:pt x="439420" y="314960"/>
                </a:lnTo>
                <a:lnTo>
                  <a:pt x="406400" y="236220"/>
                </a:lnTo>
                <a:cubicBezTo>
                  <a:pt x="403013" y="228600"/>
                  <a:pt x="399447" y="221057"/>
                  <a:pt x="396240" y="213360"/>
                </a:cubicBezTo>
                <a:cubicBezTo>
                  <a:pt x="395210" y="210889"/>
                  <a:pt x="394897" y="208135"/>
                  <a:pt x="393700" y="205740"/>
                </a:cubicBezTo>
                <a:cubicBezTo>
                  <a:pt x="392335" y="203010"/>
                  <a:pt x="389985" y="200850"/>
                  <a:pt x="388620" y="198120"/>
                </a:cubicBezTo>
                <a:cubicBezTo>
                  <a:pt x="387423" y="195725"/>
                  <a:pt x="386080" y="190500"/>
                  <a:pt x="386080" y="190500"/>
                </a:cubicBezTo>
                <a:lnTo>
                  <a:pt x="340360" y="116840"/>
                </a:lnTo>
                <a:cubicBezTo>
                  <a:pt x="336973" y="110067"/>
                  <a:pt x="334266" y="102909"/>
                  <a:pt x="330200" y="96520"/>
                </a:cubicBezTo>
                <a:cubicBezTo>
                  <a:pt x="321383" y="82664"/>
                  <a:pt x="322580" y="94867"/>
                  <a:pt x="322580" y="83820"/>
                </a:cubicBezTo>
                <a:lnTo>
                  <a:pt x="284480" y="58420"/>
                </a:lnTo>
                <a:cubicBezTo>
                  <a:pt x="262129" y="44451"/>
                  <a:pt x="269808" y="51368"/>
                  <a:pt x="259080" y="40640"/>
                </a:cubicBezTo>
                <a:lnTo>
                  <a:pt x="144780" y="10160"/>
                </a:lnTo>
                <a:cubicBezTo>
                  <a:pt x="121117" y="2272"/>
                  <a:pt x="129952" y="2540"/>
                  <a:pt x="119380" y="254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0" name="Ellips 19"/>
          <p:cNvSpPr/>
          <p:nvPr/>
        </p:nvSpPr>
        <p:spPr>
          <a:xfrm>
            <a:off x="4756088" y="5053536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1" name="Ellips 20"/>
          <p:cNvSpPr/>
          <p:nvPr/>
        </p:nvSpPr>
        <p:spPr>
          <a:xfrm>
            <a:off x="4908488" y="5205936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2" name="Ellips 21"/>
          <p:cNvSpPr/>
          <p:nvPr/>
        </p:nvSpPr>
        <p:spPr>
          <a:xfrm>
            <a:off x="4972112" y="5341568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3" name="Ellips 22"/>
          <p:cNvSpPr/>
          <p:nvPr/>
        </p:nvSpPr>
        <p:spPr>
          <a:xfrm>
            <a:off x="5060888" y="5358336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4" name="Ellips 23"/>
          <p:cNvSpPr/>
          <p:nvPr/>
        </p:nvSpPr>
        <p:spPr>
          <a:xfrm>
            <a:off x="4828096" y="5269560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5" name="Ellips 24"/>
          <p:cNvSpPr/>
          <p:nvPr/>
        </p:nvSpPr>
        <p:spPr>
          <a:xfrm>
            <a:off x="4828096" y="5413576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6" name="Ellips 25"/>
          <p:cNvSpPr/>
          <p:nvPr/>
        </p:nvSpPr>
        <p:spPr>
          <a:xfrm>
            <a:off x="4972112" y="5485584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7" name="Ellips 26"/>
          <p:cNvSpPr/>
          <p:nvPr/>
        </p:nvSpPr>
        <p:spPr>
          <a:xfrm>
            <a:off x="5116128" y="5557592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8" name="Ellips 27"/>
          <p:cNvSpPr/>
          <p:nvPr/>
        </p:nvSpPr>
        <p:spPr>
          <a:xfrm>
            <a:off x="4900104" y="5557592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9" name="Ellips 28"/>
          <p:cNvSpPr/>
          <p:nvPr/>
        </p:nvSpPr>
        <p:spPr>
          <a:xfrm>
            <a:off x="4828096" y="5125544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266" name="AutoShape 2" descr="Bildresultat för business room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3109913" y="-8302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11268" name="AutoShape 4" descr="Bildresultat för business room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3109913" y="-8302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Rektangel 100"/>
          <p:cNvSpPr/>
          <p:nvPr/>
        </p:nvSpPr>
        <p:spPr>
          <a:xfrm>
            <a:off x="0" y="0"/>
            <a:ext cx="925252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Ellips 3"/>
          <p:cNvSpPr/>
          <p:nvPr/>
        </p:nvSpPr>
        <p:spPr>
          <a:xfrm>
            <a:off x="3995936" y="2564904"/>
            <a:ext cx="648072" cy="648072"/>
          </a:xfrm>
          <a:prstGeom prst="ellipse">
            <a:avLst/>
          </a:prstGeom>
          <a:solidFill>
            <a:srgbClr val="641111"/>
          </a:solidFill>
          <a:ln w="762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Frihandsfigur 4"/>
          <p:cNvSpPr/>
          <p:nvPr/>
        </p:nvSpPr>
        <p:spPr>
          <a:xfrm>
            <a:off x="2980944" y="2791968"/>
            <a:ext cx="2761488" cy="1005840"/>
          </a:xfrm>
          <a:custGeom>
            <a:avLst/>
            <a:gdLst>
              <a:gd name="connsiteX0" fmla="*/ 981456 w 2761488"/>
              <a:gd name="connsiteY0" fmla="*/ 0 h 1005840"/>
              <a:gd name="connsiteX1" fmla="*/ 987552 w 2761488"/>
              <a:gd name="connsiteY1" fmla="*/ 170688 h 1005840"/>
              <a:gd name="connsiteX2" fmla="*/ 1042416 w 2761488"/>
              <a:gd name="connsiteY2" fmla="*/ 329184 h 1005840"/>
              <a:gd name="connsiteX3" fmla="*/ 1261872 w 2761488"/>
              <a:gd name="connsiteY3" fmla="*/ 469392 h 1005840"/>
              <a:gd name="connsiteX4" fmla="*/ 1554480 w 2761488"/>
              <a:gd name="connsiteY4" fmla="*/ 408432 h 1005840"/>
              <a:gd name="connsiteX5" fmla="*/ 1712976 w 2761488"/>
              <a:gd name="connsiteY5" fmla="*/ 85344 h 1005840"/>
              <a:gd name="connsiteX6" fmla="*/ 2298192 w 2761488"/>
              <a:gd name="connsiteY6" fmla="*/ 85344 h 1005840"/>
              <a:gd name="connsiteX7" fmla="*/ 2688336 w 2761488"/>
              <a:gd name="connsiteY7" fmla="*/ 170688 h 1005840"/>
              <a:gd name="connsiteX8" fmla="*/ 2749296 w 2761488"/>
              <a:gd name="connsiteY8" fmla="*/ 347472 h 1005840"/>
              <a:gd name="connsiteX9" fmla="*/ 2761488 w 2761488"/>
              <a:gd name="connsiteY9" fmla="*/ 548640 h 1005840"/>
              <a:gd name="connsiteX10" fmla="*/ 2737104 w 2761488"/>
              <a:gd name="connsiteY10" fmla="*/ 737616 h 1005840"/>
              <a:gd name="connsiteX11" fmla="*/ 2414016 w 2761488"/>
              <a:gd name="connsiteY11" fmla="*/ 829056 h 1005840"/>
              <a:gd name="connsiteX12" fmla="*/ 2322576 w 2761488"/>
              <a:gd name="connsiteY12" fmla="*/ 847344 h 1005840"/>
              <a:gd name="connsiteX13" fmla="*/ 1810512 w 2761488"/>
              <a:gd name="connsiteY13" fmla="*/ 926592 h 1005840"/>
              <a:gd name="connsiteX14" fmla="*/ 1200912 w 2761488"/>
              <a:gd name="connsiteY14" fmla="*/ 993648 h 1005840"/>
              <a:gd name="connsiteX15" fmla="*/ 1115568 w 2761488"/>
              <a:gd name="connsiteY15" fmla="*/ 999744 h 1005840"/>
              <a:gd name="connsiteX16" fmla="*/ 566928 w 2761488"/>
              <a:gd name="connsiteY16" fmla="*/ 1005840 h 1005840"/>
              <a:gd name="connsiteX17" fmla="*/ 152400 w 2761488"/>
              <a:gd name="connsiteY17" fmla="*/ 993648 h 1005840"/>
              <a:gd name="connsiteX18" fmla="*/ 0 w 2761488"/>
              <a:gd name="connsiteY18" fmla="*/ 658368 h 1005840"/>
              <a:gd name="connsiteX19" fmla="*/ 36576 w 2761488"/>
              <a:gd name="connsiteY19" fmla="*/ 262128 h 1005840"/>
              <a:gd name="connsiteX20" fmla="*/ 262128 w 2761488"/>
              <a:gd name="connsiteY20" fmla="*/ 134112 h 1005840"/>
              <a:gd name="connsiteX21" fmla="*/ 981456 w 2761488"/>
              <a:gd name="connsiteY21" fmla="*/ 0 h 100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761488" h="1005840">
                <a:moveTo>
                  <a:pt x="981456" y="0"/>
                </a:moveTo>
                <a:lnTo>
                  <a:pt x="987552" y="170688"/>
                </a:lnTo>
                <a:lnTo>
                  <a:pt x="1042416" y="329184"/>
                </a:lnTo>
                <a:lnTo>
                  <a:pt x="1261872" y="469392"/>
                </a:lnTo>
                <a:lnTo>
                  <a:pt x="1554480" y="408432"/>
                </a:lnTo>
                <a:lnTo>
                  <a:pt x="1712976" y="85344"/>
                </a:lnTo>
                <a:lnTo>
                  <a:pt x="2298192" y="85344"/>
                </a:lnTo>
                <a:lnTo>
                  <a:pt x="2688336" y="170688"/>
                </a:lnTo>
                <a:lnTo>
                  <a:pt x="2749296" y="347472"/>
                </a:lnTo>
                <a:lnTo>
                  <a:pt x="2761488" y="548640"/>
                </a:lnTo>
                <a:lnTo>
                  <a:pt x="2737104" y="737616"/>
                </a:lnTo>
                <a:lnTo>
                  <a:pt x="2414016" y="829056"/>
                </a:lnTo>
                <a:lnTo>
                  <a:pt x="2322576" y="847344"/>
                </a:lnTo>
                <a:lnTo>
                  <a:pt x="1810512" y="926592"/>
                </a:lnTo>
                <a:lnTo>
                  <a:pt x="1200912" y="993648"/>
                </a:lnTo>
                <a:cubicBezTo>
                  <a:pt x="1135950" y="1000866"/>
                  <a:pt x="1164449" y="999744"/>
                  <a:pt x="1115568" y="999744"/>
                </a:cubicBezTo>
                <a:lnTo>
                  <a:pt x="566928" y="1005840"/>
                </a:lnTo>
                <a:lnTo>
                  <a:pt x="152400" y="993648"/>
                </a:lnTo>
                <a:lnTo>
                  <a:pt x="0" y="658368"/>
                </a:lnTo>
                <a:lnTo>
                  <a:pt x="36576" y="262128"/>
                </a:lnTo>
                <a:lnTo>
                  <a:pt x="262128" y="134112"/>
                </a:lnTo>
                <a:lnTo>
                  <a:pt x="981456" y="0"/>
                </a:lnTo>
                <a:close/>
              </a:path>
            </a:pathLst>
          </a:custGeom>
          <a:solidFill>
            <a:srgbClr val="B6B6B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ektangel 5"/>
          <p:cNvSpPr/>
          <p:nvPr/>
        </p:nvSpPr>
        <p:spPr>
          <a:xfrm>
            <a:off x="6300192" y="3212976"/>
            <a:ext cx="45719" cy="936104"/>
          </a:xfrm>
          <a:prstGeom prst="rect">
            <a:avLst/>
          </a:prstGeom>
          <a:solidFill>
            <a:srgbClr val="B6B6B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ektangel 6"/>
          <p:cNvSpPr/>
          <p:nvPr/>
        </p:nvSpPr>
        <p:spPr>
          <a:xfrm>
            <a:off x="6300192" y="2204864"/>
            <a:ext cx="45719" cy="936104"/>
          </a:xfrm>
          <a:prstGeom prst="rect">
            <a:avLst/>
          </a:prstGeom>
          <a:solidFill>
            <a:srgbClr val="B6B6B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7"/>
          <p:cNvSpPr/>
          <p:nvPr/>
        </p:nvSpPr>
        <p:spPr>
          <a:xfrm rot="5400000" flipH="1">
            <a:off x="6018256" y="2859032"/>
            <a:ext cx="59815" cy="648072"/>
          </a:xfrm>
          <a:prstGeom prst="rect">
            <a:avLst/>
          </a:prstGeom>
          <a:solidFill>
            <a:srgbClr val="B6B6B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Ellips 13"/>
          <p:cNvSpPr/>
          <p:nvPr/>
        </p:nvSpPr>
        <p:spPr>
          <a:xfrm>
            <a:off x="3419872" y="4077072"/>
            <a:ext cx="288032" cy="288032"/>
          </a:xfrm>
          <a:prstGeom prst="ellipse">
            <a:avLst/>
          </a:prstGeom>
          <a:solidFill>
            <a:srgbClr val="B6B6B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Ellips 14"/>
          <p:cNvSpPr/>
          <p:nvPr/>
        </p:nvSpPr>
        <p:spPr>
          <a:xfrm>
            <a:off x="5148064" y="3933056"/>
            <a:ext cx="288032" cy="288032"/>
          </a:xfrm>
          <a:prstGeom prst="ellipse">
            <a:avLst/>
          </a:prstGeom>
          <a:solidFill>
            <a:srgbClr val="B6B6B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7" name="Rak 16"/>
          <p:cNvCxnSpPr>
            <a:stCxn id="14" idx="0"/>
            <a:endCxn id="5" idx="16"/>
          </p:cNvCxnSpPr>
          <p:nvPr/>
        </p:nvCxnSpPr>
        <p:spPr>
          <a:xfrm flipH="1" flipV="1">
            <a:off x="3547872" y="3797808"/>
            <a:ext cx="16016" cy="2792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ak 19"/>
          <p:cNvCxnSpPr>
            <a:stCxn id="15" idx="0"/>
            <a:endCxn id="5" idx="12"/>
          </p:cNvCxnSpPr>
          <p:nvPr/>
        </p:nvCxnSpPr>
        <p:spPr>
          <a:xfrm flipV="1">
            <a:off x="5292080" y="3639312"/>
            <a:ext cx="11440" cy="29374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ruta 24"/>
          <p:cNvSpPr txBox="1"/>
          <p:nvPr/>
        </p:nvSpPr>
        <p:spPr>
          <a:xfrm>
            <a:off x="2555776" y="980728"/>
            <a:ext cx="5280997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/>
              <a:t>Bolle</a:t>
            </a:r>
            <a:r>
              <a:rPr lang="en-US" dirty="0" smtClean="0"/>
              <a:t> was off in no-time, with a bag on the </a:t>
            </a:r>
            <a:r>
              <a:rPr lang="en-US" dirty="0" err="1" smtClean="0"/>
              <a:t>plaines</a:t>
            </a:r>
            <a:r>
              <a:rPr lang="en-US" dirty="0" smtClean="0"/>
              <a:t> tail!</a:t>
            </a:r>
          </a:p>
          <a:p>
            <a:r>
              <a:rPr lang="en-US" dirty="0" smtClean="0"/>
              <a:t>He did not realize that the bag was open!</a:t>
            </a:r>
            <a:endParaRPr lang="en-US" dirty="0"/>
          </a:p>
        </p:txBody>
      </p:sp>
      <p:pic>
        <p:nvPicPr>
          <p:cNvPr id="14340" name="Picture 4" descr="Bildresultat för bag of coins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2420888"/>
            <a:ext cx="650965" cy="648072"/>
          </a:xfrm>
          <a:prstGeom prst="rect">
            <a:avLst/>
          </a:prstGeom>
          <a:noFill/>
        </p:spPr>
      </p:pic>
      <p:sp>
        <p:nvSpPr>
          <p:cNvPr id="32" name="Rektangel 31"/>
          <p:cNvSpPr/>
          <p:nvPr/>
        </p:nvSpPr>
        <p:spPr>
          <a:xfrm>
            <a:off x="2627784" y="2420888"/>
            <a:ext cx="144016" cy="576064"/>
          </a:xfrm>
          <a:prstGeom prst="rect">
            <a:avLst/>
          </a:prstGeom>
          <a:solidFill>
            <a:srgbClr val="B6B6B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3" name="Rektangel 32"/>
          <p:cNvSpPr/>
          <p:nvPr/>
        </p:nvSpPr>
        <p:spPr>
          <a:xfrm>
            <a:off x="3131840" y="2348880"/>
            <a:ext cx="144016" cy="576064"/>
          </a:xfrm>
          <a:prstGeom prst="rect">
            <a:avLst/>
          </a:prstGeom>
          <a:solidFill>
            <a:srgbClr val="B6B6B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5" name="Ellips 34"/>
          <p:cNvSpPr/>
          <p:nvPr/>
        </p:nvSpPr>
        <p:spPr>
          <a:xfrm>
            <a:off x="467544" y="2492896"/>
            <a:ext cx="72008" cy="7200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6" name="Ellips 35"/>
          <p:cNvSpPr/>
          <p:nvPr/>
        </p:nvSpPr>
        <p:spPr>
          <a:xfrm>
            <a:off x="1403648" y="2420888"/>
            <a:ext cx="72008" cy="7200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8" name="Ellips 37"/>
          <p:cNvSpPr/>
          <p:nvPr/>
        </p:nvSpPr>
        <p:spPr>
          <a:xfrm>
            <a:off x="619944" y="2645296"/>
            <a:ext cx="72008" cy="7200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9" name="Ellips 38"/>
          <p:cNvSpPr/>
          <p:nvPr/>
        </p:nvSpPr>
        <p:spPr>
          <a:xfrm>
            <a:off x="772344" y="2348880"/>
            <a:ext cx="72008" cy="7200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0" name="Ellips 39"/>
          <p:cNvSpPr/>
          <p:nvPr/>
        </p:nvSpPr>
        <p:spPr>
          <a:xfrm>
            <a:off x="899592" y="2636912"/>
            <a:ext cx="72008" cy="7200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1" name="Ellips 40"/>
          <p:cNvSpPr/>
          <p:nvPr/>
        </p:nvSpPr>
        <p:spPr>
          <a:xfrm>
            <a:off x="1187624" y="2492896"/>
            <a:ext cx="72008" cy="7200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2" name="Ellips 41"/>
          <p:cNvSpPr/>
          <p:nvPr/>
        </p:nvSpPr>
        <p:spPr>
          <a:xfrm>
            <a:off x="1475656" y="2628528"/>
            <a:ext cx="72008" cy="7200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5" name="Ellips 44"/>
          <p:cNvSpPr/>
          <p:nvPr/>
        </p:nvSpPr>
        <p:spPr>
          <a:xfrm>
            <a:off x="1780456" y="2484512"/>
            <a:ext cx="72008" cy="7200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8" name="Ellips 47"/>
          <p:cNvSpPr/>
          <p:nvPr/>
        </p:nvSpPr>
        <p:spPr>
          <a:xfrm>
            <a:off x="1043608" y="2340496"/>
            <a:ext cx="72008" cy="7200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9" name="Ellips 48"/>
          <p:cNvSpPr/>
          <p:nvPr/>
        </p:nvSpPr>
        <p:spPr>
          <a:xfrm>
            <a:off x="1979712" y="2268488"/>
            <a:ext cx="72008" cy="7200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0" name="Ellips 49"/>
          <p:cNvSpPr/>
          <p:nvPr/>
        </p:nvSpPr>
        <p:spPr>
          <a:xfrm>
            <a:off x="1196008" y="2492896"/>
            <a:ext cx="72008" cy="7200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1" name="Ellips 50"/>
          <p:cNvSpPr/>
          <p:nvPr/>
        </p:nvSpPr>
        <p:spPr>
          <a:xfrm>
            <a:off x="1348408" y="2196480"/>
            <a:ext cx="72008" cy="7200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2" name="Ellips 51"/>
          <p:cNvSpPr/>
          <p:nvPr/>
        </p:nvSpPr>
        <p:spPr>
          <a:xfrm>
            <a:off x="1475656" y="2484512"/>
            <a:ext cx="72008" cy="7200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3" name="Ellips 52"/>
          <p:cNvSpPr/>
          <p:nvPr/>
        </p:nvSpPr>
        <p:spPr>
          <a:xfrm>
            <a:off x="1763688" y="2340496"/>
            <a:ext cx="72008" cy="7200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4" name="Ellips 53"/>
          <p:cNvSpPr/>
          <p:nvPr/>
        </p:nvSpPr>
        <p:spPr>
          <a:xfrm>
            <a:off x="395536" y="2772544"/>
            <a:ext cx="72008" cy="7200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5" name="Ellips 54"/>
          <p:cNvSpPr/>
          <p:nvPr/>
        </p:nvSpPr>
        <p:spPr>
          <a:xfrm>
            <a:off x="1331640" y="2700536"/>
            <a:ext cx="72008" cy="7200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6" name="Ellips 55"/>
          <p:cNvSpPr/>
          <p:nvPr/>
        </p:nvSpPr>
        <p:spPr>
          <a:xfrm>
            <a:off x="547936" y="2924944"/>
            <a:ext cx="72008" cy="7200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7" name="Ellips 56"/>
          <p:cNvSpPr/>
          <p:nvPr/>
        </p:nvSpPr>
        <p:spPr>
          <a:xfrm>
            <a:off x="700336" y="2628528"/>
            <a:ext cx="72008" cy="7200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8" name="Ellips 57"/>
          <p:cNvSpPr/>
          <p:nvPr/>
        </p:nvSpPr>
        <p:spPr>
          <a:xfrm>
            <a:off x="827584" y="2916560"/>
            <a:ext cx="72008" cy="7200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9" name="Ellips 58"/>
          <p:cNvSpPr/>
          <p:nvPr/>
        </p:nvSpPr>
        <p:spPr>
          <a:xfrm>
            <a:off x="1115616" y="2772544"/>
            <a:ext cx="72008" cy="7200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0" name="Ellips 59"/>
          <p:cNvSpPr/>
          <p:nvPr/>
        </p:nvSpPr>
        <p:spPr>
          <a:xfrm>
            <a:off x="35496" y="2636912"/>
            <a:ext cx="72008" cy="7200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1" name="Ellips 60"/>
          <p:cNvSpPr/>
          <p:nvPr/>
        </p:nvSpPr>
        <p:spPr>
          <a:xfrm>
            <a:off x="971600" y="2564904"/>
            <a:ext cx="72008" cy="7200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2" name="Ellips 61"/>
          <p:cNvSpPr/>
          <p:nvPr/>
        </p:nvSpPr>
        <p:spPr>
          <a:xfrm>
            <a:off x="187896" y="2789312"/>
            <a:ext cx="72008" cy="7200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3" name="Ellips 62"/>
          <p:cNvSpPr/>
          <p:nvPr/>
        </p:nvSpPr>
        <p:spPr>
          <a:xfrm>
            <a:off x="340296" y="2492896"/>
            <a:ext cx="72008" cy="7200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4" name="Ellips 63"/>
          <p:cNvSpPr/>
          <p:nvPr/>
        </p:nvSpPr>
        <p:spPr>
          <a:xfrm>
            <a:off x="467544" y="2780928"/>
            <a:ext cx="72008" cy="7200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5" name="Ellips 64"/>
          <p:cNvSpPr/>
          <p:nvPr/>
        </p:nvSpPr>
        <p:spPr>
          <a:xfrm>
            <a:off x="755576" y="2636912"/>
            <a:ext cx="72008" cy="7200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6" name="Ellips 65"/>
          <p:cNvSpPr/>
          <p:nvPr/>
        </p:nvSpPr>
        <p:spPr>
          <a:xfrm>
            <a:off x="1259632" y="2564904"/>
            <a:ext cx="72008" cy="7200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8" name="Ellips 67"/>
          <p:cNvSpPr/>
          <p:nvPr/>
        </p:nvSpPr>
        <p:spPr>
          <a:xfrm>
            <a:off x="1412032" y="2717304"/>
            <a:ext cx="72008" cy="7200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9" name="Ellips 68"/>
          <p:cNvSpPr/>
          <p:nvPr/>
        </p:nvSpPr>
        <p:spPr>
          <a:xfrm>
            <a:off x="1564432" y="2420888"/>
            <a:ext cx="72008" cy="7200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2" name="Ellips 71"/>
          <p:cNvSpPr/>
          <p:nvPr/>
        </p:nvSpPr>
        <p:spPr>
          <a:xfrm>
            <a:off x="1907704" y="2124472"/>
            <a:ext cx="72008" cy="7200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3" name="Ellips 72"/>
          <p:cNvSpPr/>
          <p:nvPr/>
        </p:nvSpPr>
        <p:spPr>
          <a:xfrm>
            <a:off x="2843808" y="2052464"/>
            <a:ext cx="72008" cy="7200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4" name="Ellips 73"/>
          <p:cNvSpPr/>
          <p:nvPr/>
        </p:nvSpPr>
        <p:spPr>
          <a:xfrm>
            <a:off x="2060104" y="2276872"/>
            <a:ext cx="72008" cy="7200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5" name="Ellips 74"/>
          <p:cNvSpPr/>
          <p:nvPr/>
        </p:nvSpPr>
        <p:spPr>
          <a:xfrm>
            <a:off x="2212504" y="1980456"/>
            <a:ext cx="72008" cy="7200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6" name="Ellips 75"/>
          <p:cNvSpPr/>
          <p:nvPr/>
        </p:nvSpPr>
        <p:spPr>
          <a:xfrm>
            <a:off x="2339752" y="2268488"/>
            <a:ext cx="72008" cy="7200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7" name="Ellips 76"/>
          <p:cNvSpPr/>
          <p:nvPr/>
        </p:nvSpPr>
        <p:spPr>
          <a:xfrm>
            <a:off x="2627784" y="2124472"/>
            <a:ext cx="72008" cy="7200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6" name="Likbent triangel 25"/>
          <p:cNvSpPr/>
          <p:nvPr/>
        </p:nvSpPr>
        <p:spPr>
          <a:xfrm rot="16699545">
            <a:off x="1779242" y="2171479"/>
            <a:ext cx="864096" cy="2088232"/>
          </a:xfrm>
          <a:prstGeom prst="triangle">
            <a:avLst/>
          </a:prstGeom>
          <a:solidFill>
            <a:srgbClr val="B6B6B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aseline="-25000"/>
          </a:p>
        </p:txBody>
      </p:sp>
      <p:sp>
        <p:nvSpPr>
          <p:cNvPr id="28" name="Likbent triangel 27"/>
          <p:cNvSpPr/>
          <p:nvPr/>
        </p:nvSpPr>
        <p:spPr>
          <a:xfrm rot="10800000">
            <a:off x="1691680" y="3140967"/>
            <a:ext cx="792088" cy="72008"/>
          </a:xfrm>
          <a:prstGeom prst="triangle">
            <a:avLst/>
          </a:prstGeom>
          <a:solidFill>
            <a:srgbClr val="B6B6B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aseline="-25000"/>
          </a:p>
        </p:txBody>
      </p:sp>
      <p:sp>
        <p:nvSpPr>
          <p:cNvPr id="78" name="Ellips 77"/>
          <p:cNvSpPr/>
          <p:nvPr/>
        </p:nvSpPr>
        <p:spPr>
          <a:xfrm>
            <a:off x="2843808" y="2276872"/>
            <a:ext cx="72008" cy="7200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9" name="Ellips 78"/>
          <p:cNvSpPr/>
          <p:nvPr/>
        </p:nvSpPr>
        <p:spPr>
          <a:xfrm>
            <a:off x="2627784" y="2348880"/>
            <a:ext cx="72008" cy="7200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0" name="Ellips 79"/>
          <p:cNvSpPr/>
          <p:nvPr/>
        </p:nvSpPr>
        <p:spPr>
          <a:xfrm>
            <a:off x="323528" y="0"/>
            <a:ext cx="1656184" cy="17281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86" name="Rak 85"/>
          <p:cNvCxnSpPr>
            <a:stCxn id="80" idx="3"/>
          </p:cNvCxnSpPr>
          <p:nvPr/>
        </p:nvCxnSpPr>
        <p:spPr>
          <a:xfrm flipH="1">
            <a:off x="251520" y="1475104"/>
            <a:ext cx="314551" cy="2977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Rak 87"/>
          <p:cNvCxnSpPr>
            <a:stCxn id="80" idx="4"/>
          </p:cNvCxnSpPr>
          <p:nvPr/>
        </p:nvCxnSpPr>
        <p:spPr>
          <a:xfrm>
            <a:off x="1151620" y="1728192"/>
            <a:ext cx="36004" cy="4046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Rak 89"/>
          <p:cNvCxnSpPr>
            <a:stCxn id="80" idx="5"/>
          </p:cNvCxnSpPr>
          <p:nvPr/>
        </p:nvCxnSpPr>
        <p:spPr>
          <a:xfrm>
            <a:off x="1737169" y="1475104"/>
            <a:ext cx="242543" cy="2257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Rak 91"/>
          <p:cNvCxnSpPr>
            <a:stCxn id="80" idx="6"/>
          </p:cNvCxnSpPr>
          <p:nvPr/>
        </p:nvCxnSpPr>
        <p:spPr>
          <a:xfrm flipV="1">
            <a:off x="1979712" y="836712"/>
            <a:ext cx="504056" cy="273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Rak 93"/>
          <p:cNvCxnSpPr>
            <a:stCxn id="80" idx="7"/>
          </p:cNvCxnSpPr>
          <p:nvPr/>
        </p:nvCxnSpPr>
        <p:spPr>
          <a:xfrm flipV="1">
            <a:off x="1737169" y="0"/>
            <a:ext cx="314551" cy="253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Rak 97"/>
          <p:cNvCxnSpPr>
            <a:stCxn id="80" idx="1"/>
          </p:cNvCxnSpPr>
          <p:nvPr/>
        </p:nvCxnSpPr>
        <p:spPr>
          <a:xfrm flipH="1" flipV="1">
            <a:off x="251520" y="116632"/>
            <a:ext cx="314551" cy="1364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Rak 99"/>
          <p:cNvCxnSpPr>
            <a:stCxn id="80" idx="2"/>
          </p:cNvCxnSpPr>
          <p:nvPr/>
        </p:nvCxnSpPr>
        <p:spPr>
          <a:xfrm flipH="1" flipV="1">
            <a:off x="0" y="836712"/>
            <a:ext cx="323528" cy="273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Frihandsfigur 102"/>
          <p:cNvSpPr/>
          <p:nvPr/>
        </p:nvSpPr>
        <p:spPr>
          <a:xfrm>
            <a:off x="-6096" y="5262509"/>
            <a:ext cx="9272016" cy="1601587"/>
          </a:xfrm>
          <a:custGeom>
            <a:avLst/>
            <a:gdLst>
              <a:gd name="connsiteX0" fmla="*/ 12192 w 9272016"/>
              <a:gd name="connsiteY0" fmla="*/ 583555 h 1601587"/>
              <a:gd name="connsiteX1" fmla="*/ 1591056 w 9272016"/>
              <a:gd name="connsiteY1" fmla="*/ 199507 h 1601587"/>
              <a:gd name="connsiteX2" fmla="*/ 1737360 w 9272016"/>
              <a:gd name="connsiteY2" fmla="*/ 394579 h 1601587"/>
              <a:gd name="connsiteX3" fmla="*/ 2706624 w 9272016"/>
              <a:gd name="connsiteY3" fmla="*/ 278755 h 1601587"/>
              <a:gd name="connsiteX4" fmla="*/ 2761488 w 9272016"/>
              <a:gd name="connsiteY4" fmla="*/ 254371 h 1601587"/>
              <a:gd name="connsiteX5" fmla="*/ 2785872 w 9272016"/>
              <a:gd name="connsiteY5" fmla="*/ 242179 h 1601587"/>
              <a:gd name="connsiteX6" fmla="*/ 2804160 w 9272016"/>
              <a:gd name="connsiteY6" fmla="*/ 229987 h 1601587"/>
              <a:gd name="connsiteX7" fmla="*/ 3291840 w 9272016"/>
              <a:gd name="connsiteY7" fmla="*/ 108067 h 1601587"/>
              <a:gd name="connsiteX8" fmla="*/ 3596640 w 9272016"/>
              <a:gd name="connsiteY8" fmla="*/ 614035 h 1601587"/>
              <a:gd name="connsiteX9" fmla="*/ 4882896 w 9272016"/>
              <a:gd name="connsiteY9" fmla="*/ 516499 h 1601587"/>
              <a:gd name="connsiteX10" fmla="*/ 4968240 w 9272016"/>
              <a:gd name="connsiteY10" fmla="*/ 486019 h 1601587"/>
              <a:gd name="connsiteX11" fmla="*/ 4992624 w 9272016"/>
              <a:gd name="connsiteY11" fmla="*/ 479923 h 1601587"/>
              <a:gd name="connsiteX12" fmla="*/ 5029200 w 9272016"/>
              <a:gd name="connsiteY12" fmla="*/ 467731 h 1601587"/>
              <a:gd name="connsiteX13" fmla="*/ 5077968 w 9272016"/>
              <a:gd name="connsiteY13" fmla="*/ 455539 h 1601587"/>
              <a:gd name="connsiteX14" fmla="*/ 5108448 w 9272016"/>
              <a:gd name="connsiteY14" fmla="*/ 431155 h 1601587"/>
              <a:gd name="connsiteX15" fmla="*/ 5175504 w 9272016"/>
              <a:gd name="connsiteY15" fmla="*/ 412867 h 1601587"/>
              <a:gd name="connsiteX16" fmla="*/ 5224272 w 9272016"/>
              <a:gd name="connsiteY16" fmla="*/ 388483 h 1601587"/>
              <a:gd name="connsiteX17" fmla="*/ 6010656 w 9272016"/>
              <a:gd name="connsiteY17" fmla="*/ 41011 h 1601587"/>
              <a:gd name="connsiteX18" fmla="*/ 6077712 w 9272016"/>
              <a:gd name="connsiteY18" fmla="*/ 28819 h 1601587"/>
              <a:gd name="connsiteX19" fmla="*/ 6102096 w 9272016"/>
              <a:gd name="connsiteY19" fmla="*/ 16627 h 1601587"/>
              <a:gd name="connsiteX20" fmla="*/ 6150864 w 9272016"/>
              <a:gd name="connsiteY20" fmla="*/ 10531 h 1601587"/>
              <a:gd name="connsiteX21" fmla="*/ 6230112 w 9272016"/>
              <a:gd name="connsiteY21" fmla="*/ 4435 h 1601587"/>
              <a:gd name="connsiteX22" fmla="*/ 6547104 w 9272016"/>
              <a:gd name="connsiteY22" fmla="*/ 34915 h 1601587"/>
              <a:gd name="connsiteX23" fmla="*/ 6608064 w 9272016"/>
              <a:gd name="connsiteY23" fmla="*/ 53203 h 1601587"/>
              <a:gd name="connsiteX24" fmla="*/ 6675120 w 9272016"/>
              <a:gd name="connsiteY24" fmla="*/ 65395 h 1601587"/>
              <a:gd name="connsiteX25" fmla="*/ 6693408 w 9272016"/>
              <a:gd name="connsiteY25" fmla="*/ 77587 h 1601587"/>
              <a:gd name="connsiteX26" fmla="*/ 6705600 w 9272016"/>
              <a:gd name="connsiteY26" fmla="*/ 83683 h 1601587"/>
              <a:gd name="connsiteX27" fmla="*/ 6949440 w 9272016"/>
              <a:gd name="connsiteY27" fmla="*/ 181219 h 1601587"/>
              <a:gd name="connsiteX28" fmla="*/ 6998208 w 9272016"/>
              <a:gd name="connsiteY28" fmla="*/ 205603 h 1601587"/>
              <a:gd name="connsiteX29" fmla="*/ 7016496 w 9272016"/>
              <a:gd name="connsiteY29" fmla="*/ 211699 h 1601587"/>
              <a:gd name="connsiteX30" fmla="*/ 7034784 w 9272016"/>
              <a:gd name="connsiteY30" fmla="*/ 229987 h 1601587"/>
              <a:gd name="connsiteX31" fmla="*/ 7083552 w 9272016"/>
              <a:gd name="connsiteY31" fmla="*/ 290947 h 1601587"/>
              <a:gd name="connsiteX32" fmla="*/ 7114032 w 9272016"/>
              <a:gd name="connsiteY32" fmla="*/ 333619 h 1601587"/>
              <a:gd name="connsiteX33" fmla="*/ 7132320 w 9272016"/>
              <a:gd name="connsiteY33" fmla="*/ 364099 h 1601587"/>
              <a:gd name="connsiteX34" fmla="*/ 7260336 w 9272016"/>
              <a:gd name="connsiteY34" fmla="*/ 431155 h 1601587"/>
              <a:gd name="connsiteX35" fmla="*/ 7321296 w 9272016"/>
              <a:gd name="connsiteY35" fmla="*/ 443347 h 1601587"/>
              <a:gd name="connsiteX36" fmla="*/ 7351776 w 9272016"/>
              <a:gd name="connsiteY36" fmla="*/ 461635 h 1601587"/>
              <a:gd name="connsiteX37" fmla="*/ 7400544 w 9272016"/>
              <a:gd name="connsiteY37" fmla="*/ 467731 h 1601587"/>
              <a:gd name="connsiteX38" fmla="*/ 7571232 w 9272016"/>
              <a:gd name="connsiteY38" fmla="*/ 467731 h 1601587"/>
              <a:gd name="connsiteX39" fmla="*/ 7955280 w 9272016"/>
              <a:gd name="connsiteY39" fmla="*/ 406771 h 1601587"/>
              <a:gd name="connsiteX40" fmla="*/ 8004048 w 9272016"/>
              <a:gd name="connsiteY40" fmla="*/ 376291 h 1601587"/>
              <a:gd name="connsiteX41" fmla="*/ 8058912 w 9272016"/>
              <a:gd name="connsiteY41" fmla="*/ 364099 h 1601587"/>
              <a:gd name="connsiteX42" fmla="*/ 8077200 w 9272016"/>
              <a:gd name="connsiteY42" fmla="*/ 358003 h 1601587"/>
              <a:gd name="connsiteX43" fmla="*/ 8113776 w 9272016"/>
              <a:gd name="connsiteY43" fmla="*/ 333619 h 1601587"/>
              <a:gd name="connsiteX44" fmla="*/ 8119872 w 9272016"/>
              <a:gd name="connsiteY44" fmla="*/ 333619 h 1601587"/>
              <a:gd name="connsiteX45" fmla="*/ 8174736 w 9272016"/>
              <a:gd name="connsiteY45" fmla="*/ 370195 h 1601587"/>
              <a:gd name="connsiteX46" fmla="*/ 8217408 w 9272016"/>
              <a:gd name="connsiteY46" fmla="*/ 412867 h 1601587"/>
              <a:gd name="connsiteX47" fmla="*/ 8241792 w 9272016"/>
              <a:gd name="connsiteY47" fmla="*/ 437251 h 1601587"/>
              <a:gd name="connsiteX48" fmla="*/ 8260080 w 9272016"/>
              <a:gd name="connsiteY48" fmla="*/ 449443 h 1601587"/>
              <a:gd name="connsiteX49" fmla="*/ 8284464 w 9272016"/>
              <a:gd name="connsiteY49" fmla="*/ 479923 h 1601587"/>
              <a:gd name="connsiteX50" fmla="*/ 8296656 w 9272016"/>
              <a:gd name="connsiteY50" fmla="*/ 492115 h 1601587"/>
              <a:gd name="connsiteX51" fmla="*/ 8333232 w 9272016"/>
              <a:gd name="connsiteY51" fmla="*/ 528691 h 1601587"/>
              <a:gd name="connsiteX52" fmla="*/ 8382000 w 9272016"/>
              <a:gd name="connsiteY52" fmla="*/ 553075 h 1601587"/>
              <a:gd name="connsiteX53" fmla="*/ 8418576 w 9272016"/>
              <a:gd name="connsiteY53" fmla="*/ 589651 h 1601587"/>
              <a:gd name="connsiteX54" fmla="*/ 8455152 w 9272016"/>
              <a:gd name="connsiteY54" fmla="*/ 595747 h 1601587"/>
              <a:gd name="connsiteX55" fmla="*/ 8503920 w 9272016"/>
              <a:gd name="connsiteY55" fmla="*/ 607939 h 1601587"/>
              <a:gd name="connsiteX56" fmla="*/ 8540496 w 9272016"/>
              <a:gd name="connsiteY56" fmla="*/ 614035 h 1601587"/>
              <a:gd name="connsiteX57" fmla="*/ 8595360 w 9272016"/>
              <a:gd name="connsiteY57" fmla="*/ 626227 h 1601587"/>
              <a:gd name="connsiteX58" fmla="*/ 8668512 w 9272016"/>
              <a:gd name="connsiteY58" fmla="*/ 626227 h 1601587"/>
              <a:gd name="connsiteX59" fmla="*/ 8790432 w 9272016"/>
              <a:gd name="connsiteY59" fmla="*/ 626227 h 1601587"/>
              <a:gd name="connsiteX60" fmla="*/ 8820912 w 9272016"/>
              <a:gd name="connsiteY60" fmla="*/ 809107 h 1601587"/>
              <a:gd name="connsiteX61" fmla="*/ 8857488 w 9272016"/>
              <a:gd name="connsiteY61" fmla="*/ 845683 h 1601587"/>
              <a:gd name="connsiteX62" fmla="*/ 8918448 w 9272016"/>
              <a:gd name="connsiteY62" fmla="*/ 857875 h 1601587"/>
              <a:gd name="connsiteX63" fmla="*/ 8942832 w 9272016"/>
              <a:gd name="connsiteY63" fmla="*/ 863971 h 1601587"/>
              <a:gd name="connsiteX64" fmla="*/ 8997696 w 9272016"/>
              <a:gd name="connsiteY64" fmla="*/ 863971 h 1601587"/>
              <a:gd name="connsiteX65" fmla="*/ 9174480 w 9272016"/>
              <a:gd name="connsiteY65" fmla="*/ 809107 h 1601587"/>
              <a:gd name="connsiteX66" fmla="*/ 9265920 w 9272016"/>
              <a:gd name="connsiteY66" fmla="*/ 742051 h 1601587"/>
              <a:gd name="connsiteX67" fmla="*/ 9272016 w 9272016"/>
              <a:gd name="connsiteY67" fmla="*/ 1601587 h 1601587"/>
              <a:gd name="connsiteX68" fmla="*/ 0 w 9272016"/>
              <a:gd name="connsiteY68" fmla="*/ 1589395 h 1601587"/>
              <a:gd name="connsiteX69" fmla="*/ 12192 w 9272016"/>
              <a:gd name="connsiteY69" fmla="*/ 583555 h 1601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9272016" h="1601587">
                <a:moveTo>
                  <a:pt x="12192" y="583555"/>
                </a:moveTo>
                <a:lnTo>
                  <a:pt x="1591056" y="199507"/>
                </a:lnTo>
                <a:lnTo>
                  <a:pt x="1737360" y="394579"/>
                </a:lnTo>
                <a:lnTo>
                  <a:pt x="2706624" y="278755"/>
                </a:lnTo>
                <a:lnTo>
                  <a:pt x="2761488" y="254371"/>
                </a:lnTo>
                <a:cubicBezTo>
                  <a:pt x="2769739" y="250563"/>
                  <a:pt x="2777982" y="246688"/>
                  <a:pt x="2785872" y="242179"/>
                </a:cubicBezTo>
                <a:cubicBezTo>
                  <a:pt x="2792233" y="238544"/>
                  <a:pt x="2804160" y="229987"/>
                  <a:pt x="2804160" y="229987"/>
                </a:cubicBezTo>
                <a:lnTo>
                  <a:pt x="3291840" y="108067"/>
                </a:lnTo>
                <a:lnTo>
                  <a:pt x="3596640" y="614035"/>
                </a:lnTo>
                <a:lnTo>
                  <a:pt x="4882896" y="516499"/>
                </a:lnTo>
                <a:cubicBezTo>
                  <a:pt x="4911848" y="505642"/>
                  <a:pt x="4938770" y="494860"/>
                  <a:pt x="4968240" y="486019"/>
                </a:cubicBezTo>
                <a:cubicBezTo>
                  <a:pt x="4976265" y="483612"/>
                  <a:pt x="4984599" y="482330"/>
                  <a:pt x="4992624" y="479923"/>
                </a:cubicBezTo>
                <a:cubicBezTo>
                  <a:pt x="5004934" y="476230"/>
                  <a:pt x="5016598" y="470251"/>
                  <a:pt x="5029200" y="467731"/>
                </a:cubicBezTo>
                <a:cubicBezTo>
                  <a:pt x="5065981" y="460375"/>
                  <a:pt x="5049850" y="464912"/>
                  <a:pt x="5077968" y="455539"/>
                </a:cubicBezTo>
                <a:cubicBezTo>
                  <a:pt x="5088128" y="447411"/>
                  <a:pt x="5097026" y="437385"/>
                  <a:pt x="5108448" y="431155"/>
                </a:cubicBezTo>
                <a:cubicBezTo>
                  <a:pt x="5126359" y="421385"/>
                  <a:pt x="5155395" y="416889"/>
                  <a:pt x="5175504" y="412867"/>
                </a:cubicBezTo>
                <a:lnTo>
                  <a:pt x="5224272" y="388483"/>
                </a:lnTo>
                <a:lnTo>
                  <a:pt x="6010656" y="41011"/>
                </a:lnTo>
                <a:cubicBezTo>
                  <a:pt x="6033008" y="36947"/>
                  <a:pt x="6055761" y="34673"/>
                  <a:pt x="6077712" y="28819"/>
                </a:cubicBezTo>
                <a:cubicBezTo>
                  <a:pt x="6086493" y="26478"/>
                  <a:pt x="6093280" y="18831"/>
                  <a:pt x="6102096" y="16627"/>
                </a:cubicBezTo>
                <a:cubicBezTo>
                  <a:pt x="6117989" y="12654"/>
                  <a:pt x="6134704" y="13224"/>
                  <a:pt x="6150864" y="10531"/>
                </a:cubicBezTo>
                <a:cubicBezTo>
                  <a:pt x="6214053" y="0"/>
                  <a:pt x="6120893" y="4435"/>
                  <a:pt x="6230112" y="4435"/>
                </a:cubicBezTo>
                <a:lnTo>
                  <a:pt x="6547104" y="34915"/>
                </a:lnTo>
                <a:cubicBezTo>
                  <a:pt x="6567424" y="41011"/>
                  <a:pt x="6587354" y="48601"/>
                  <a:pt x="6608064" y="53203"/>
                </a:cubicBezTo>
                <a:cubicBezTo>
                  <a:pt x="6630759" y="58246"/>
                  <a:pt x="6654018" y="54844"/>
                  <a:pt x="6675120" y="65395"/>
                </a:cubicBezTo>
                <a:cubicBezTo>
                  <a:pt x="6681673" y="68672"/>
                  <a:pt x="6687126" y="73818"/>
                  <a:pt x="6693408" y="77587"/>
                </a:cubicBezTo>
                <a:cubicBezTo>
                  <a:pt x="6697304" y="79925"/>
                  <a:pt x="6701536" y="81651"/>
                  <a:pt x="6705600" y="83683"/>
                </a:cubicBezTo>
                <a:lnTo>
                  <a:pt x="6949440" y="181219"/>
                </a:lnTo>
                <a:cubicBezTo>
                  <a:pt x="6965696" y="189347"/>
                  <a:pt x="6981662" y="198082"/>
                  <a:pt x="6998208" y="205603"/>
                </a:cubicBezTo>
                <a:cubicBezTo>
                  <a:pt x="7004058" y="208262"/>
                  <a:pt x="7010749" y="208825"/>
                  <a:pt x="7016496" y="211699"/>
                </a:cubicBezTo>
                <a:cubicBezTo>
                  <a:pt x="7036475" y="221688"/>
                  <a:pt x="7034784" y="217488"/>
                  <a:pt x="7034784" y="229987"/>
                </a:cubicBezTo>
                <a:lnTo>
                  <a:pt x="7083552" y="290947"/>
                </a:lnTo>
                <a:cubicBezTo>
                  <a:pt x="7093712" y="305171"/>
                  <a:pt x="7105662" y="318273"/>
                  <a:pt x="7114032" y="333619"/>
                </a:cubicBezTo>
                <a:cubicBezTo>
                  <a:pt x="7132927" y="368259"/>
                  <a:pt x="7106291" y="351084"/>
                  <a:pt x="7132320" y="364099"/>
                </a:cubicBezTo>
                <a:lnTo>
                  <a:pt x="7260336" y="431155"/>
                </a:lnTo>
                <a:cubicBezTo>
                  <a:pt x="7280656" y="435219"/>
                  <a:pt x="7301637" y="436794"/>
                  <a:pt x="7321296" y="443347"/>
                </a:cubicBezTo>
                <a:cubicBezTo>
                  <a:pt x="7332536" y="447094"/>
                  <a:pt x="7340451" y="458151"/>
                  <a:pt x="7351776" y="461635"/>
                </a:cubicBezTo>
                <a:cubicBezTo>
                  <a:pt x="7367434" y="466453"/>
                  <a:pt x="7384168" y="467276"/>
                  <a:pt x="7400544" y="467731"/>
                </a:cubicBezTo>
                <a:cubicBezTo>
                  <a:pt x="7457418" y="469311"/>
                  <a:pt x="7514336" y="467731"/>
                  <a:pt x="7571232" y="467731"/>
                </a:cubicBezTo>
                <a:lnTo>
                  <a:pt x="7955280" y="406771"/>
                </a:lnTo>
                <a:cubicBezTo>
                  <a:pt x="7971536" y="396611"/>
                  <a:pt x="7986902" y="384864"/>
                  <a:pt x="8004048" y="376291"/>
                </a:cubicBezTo>
                <a:cubicBezTo>
                  <a:pt x="8010306" y="373162"/>
                  <a:pt x="8055064" y="365061"/>
                  <a:pt x="8058912" y="364099"/>
                </a:cubicBezTo>
                <a:cubicBezTo>
                  <a:pt x="8065146" y="362541"/>
                  <a:pt x="8071583" y="361124"/>
                  <a:pt x="8077200" y="358003"/>
                </a:cubicBezTo>
                <a:cubicBezTo>
                  <a:pt x="8090009" y="350887"/>
                  <a:pt x="8113776" y="333619"/>
                  <a:pt x="8113776" y="333619"/>
                </a:cubicBezTo>
                <a:lnTo>
                  <a:pt x="8119872" y="333619"/>
                </a:lnTo>
                <a:cubicBezTo>
                  <a:pt x="8138160" y="345811"/>
                  <a:pt x="8157677" y="356335"/>
                  <a:pt x="8174736" y="370195"/>
                </a:cubicBezTo>
                <a:cubicBezTo>
                  <a:pt x="8190348" y="382880"/>
                  <a:pt x="8203184" y="398643"/>
                  <a:pt x="8217408" y="412867"/>
                </a:cubicBezTo>
                <a:cubicBezTo>
                  <a:pt x="8225536" y="420995"/>
                  <a:pt x="8232228" y="430875"/>
                  <a:pt x="8241792" y="437251"/>
                </a:cubicBezTo>
                <a:cubicBezTo>
                  <a:pt x="8247888" y="441315"/>
                  <a:pt x="8254899" y="444262"/>
                  <a:pt x="8260080" y="449443"/>
                </a:cubicBezTo>
                <a:cubicBezTo>
                  <a:pt x="8269280" y="458643"/>
                  <a:pt x="8275996" y="470044"/>
                  <a:pt x="8284464" y="479923"/>
                </a:cubicBezTo>
                <a:cubicBezTo>
                  <a:pt x="8288204" y="484287"/>
                  <a:pt x="8292592" y="488051"/>
                  <a:pt x="8296656" y="492115"/>
                </a:cubicBezTo>
                <a:lnTo>
                  <a:pt x="8333232" y="528691"/>
                </a:lnTo>
                <a:cubicBezTo>
                  <a:pt x="8349488" y="536819"/>
                  <a:pt x="8367301" y="542385"/>
                  <a:pt x="8382000" y="553075"/>
                </a:cubicBezTo>
                <a:cubicBezTo>
                  <a:pt x="8408203" y="572132"/>
                  <a:pt x="8389296" y="579891"/>
                  <a:pt x="8418576" y="589651"/>
                </a:cubicBezTo>
                <a:cubicBezTo>
                  <a:pt x="8430302" y="593560"/>
                  <a:pt x="8443066" y="593157"/>
                  <a:pt x="8455152" y="595747"/>
                </a:cubicBezTo>
                <a:cubicBezTo>
                  <a:pt x="8471536" y="599258"/>
                  <a:pt x="8487392" y="605184"/>
                  <a:pt x="8503920" y="607939"/>
                </a:cubicBezTo>
                <a:cubicBezTo>
                  <a:pt x="8516112" y="609971"/>
                  <a:pt x="8528376" y="611611"/>
                  <a:pt x="8540496" y="614035"/>
                </a:cubicBezTo>
                <a:cubicBezTo>
                  <a:pt x="8558866" y="617709"/>
                  <a:pt x="8576710" y="624451"/>
                  <a:pt x="8595360" y="626227"/>
                </a:cubicBezTo>
                <a:cubicBezTo>
                  <a:pt x="8619634" y="628539"/>
                  <a:pt x="8644128" y="626227"/>
                  <a:pt x="8668512" y="626227"/>
                </a:cubicBezTo>
                <a:lnTo>
                  <a:pt x="8790432" y="626227"/>
                </a:lnTo>
                <a:lnTo>
                  <a:pt x="8820912" y="809107"/>
                </a:lnTo>
                <a:lnTo>
                  <a:pt x="8857488" y="845683"/>
                </a:lnTo>
                <a:lnTo>
                  <a:pt x="8918448" y="857875"/>
                </a:lnTo>
                <a:cubicBezTo>
                  <a:pt x="8926640" y="859630"/>
                  <a:pt x="8934479" y="863328"/>
                  <a:pt x="8942832" y="863971"/>
                </a:cubicBezTo>
                <a:cubicBezTo>
                  <a:pt x="8961066" y="865374"/>
                  <a:pt x="8979408" y="863971"/>
                  <a:pt x="8997696" y="863971"/>
                </a:cubicBezTo>
                <a:lnTo>
                  <a:pt x="9174480" y="809107"/>
                </a:lnTo>
                <a:lnTo>
                  <a:pt x="9265920" y="742051"/>
                </a:lnTo>
                <a:lnTo>
                  <a:pt x="9272016" y="1601587"/>
                </a:lnTo>
                <a:lnTo>
                  <a:pt x="0" y="1589395"/>
                </a:lnTo>
                <a:lnTo>
                  <a:pt x="12192" y="583555"/>
                </a:lnTo>
                <a:close/>
              </a:path>
            </a:pathLst>
          </a:cu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4" name="Ellips 103"/>
          <p:cNvSpPr/>
          <p:nvPr/>
        </p:nvSpPr>
        <p:spPr>
          <a:xfrm>
            <a:off x="4211960" y="5805264"/>
            <a:ext cx="1224136" cy="216024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5" name="Frihandsfigur 104"/>
          <p:cNvSpPr/>
          <p:nvPr/>
        </p:nvSpPr>
        <p:spPr>
          <a:xfrm>
            <a:off x="2785872" y="2407920"/>
            <a:ext cx="329184" cy="152400"/>
          </a:xfrm>
          <a:custGeom>
            <a:avLst/>
            <a:gdLst>
              <a:gd name="connsiteX0" fmla="*/ 0 w 329184"/>
              <a:gd name="connsiteY0" fmla="*/ 12192 h 152400"/>
              <a:gd name="connsiteX1" fmla="*/ 0 w 329184"/>
              <a:gd name="connsiteY1" fmla="*/ 152400 h 152400"/>
              <a:gd name="connsiteX2" fmla="*/ 73152 w 329184"/>
              <a:gd name="connsiteY2" fmla="*/ 109728 h 152400"/>
              <a:gd name="connsiteX3" fmla="*/ 121920 w 329184"/>
              <a:gd name="connsiteY3" fmla="*/ 79248 h 152400"/>
              <a:gd name="connsiteX4" fmla="*/ 195072 w 329184"/>
              <a:gd name="connsiteY4" fmla="*/ 73152 h 152400"/>
              <a:gd name="connsiteX5" fmla="*/ 243840 w 329184"/>
              <a:gd name="connsiteY5" fmla="*/ 97536 h 152400"/>
              <a:gd name="connsiteX6" fmla="*/ 316992 w 329184"/>
              <a:gd name="connsiteY6" fmla="*/ 121920 h 152400"/>
              <a:gd name="connsiteX7" fmla="*/ 329184 w 329184"/>
              <a:gd name="connsiteY7" fmla="*/ 140208 h 152400"/>
              <a:gd name="connsiteX8" fmla="*/ 329184 w 329184"/>
              <a:gd name="connsiteY8" fmla="*/ 24384 h 152400"/>
              <a:gd name="connsiteX9" fmla="*/ 329184 w 329184"/>
              <a:gd name="connsiteY9" fmla="*/ 0 h 152400"/>
              <a:gd name="connsiteX10" fmla="*/ 0 w 329184"/>
              <a:gd name="connsiteY10" fmla="*/ 12192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29184" h="152400">
                <a:moveTo>
                  <a:pt x="0" y="12192"/>
                </a:moveTo>
                <a:lnTo>
                  <a:pt x="0" y="152400"/>
                </a:lnTo>
                <a:lnTo>
                  <a:pt x="73152" y="109728"/>
                </a:lnTo>
                <a:lnTo>
                  <a:pt x="121920" y="79248"/>
                </a:lnTo>
                <a:lnTo>
                  <a:pt x="195072" y="73152"/>
                </a:lnTo>
                <a:lnTo>
                  <a:pt x="243840" y="97536"/>
                </a:lnTo>
                <a:lnTo>
                  <a:pt x="316992" y="121920"/>
                </a:lnTo>
                <a:lnTo>
                  <a:pt x="329184" y="140208"/>
                </a:lnTo>
                <a:lnTo>
                  <a:pt x="329184" y="24384"/>
                </a:lnTo>
                <a:lnTo>
                  <a:pt x="329184" y="0"/>
                </a:lnTo>
                <a:lnTo>
                  <a:pt x="0" y="1219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ktangel 5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7" name="Rektangel 36"/>
          <p:cNvSpPr/>
          <p:nvPr/>
        </p:nvSpPr>
        <p:spPr>
          <a:xfrm>
            <a:off x="0" y="1844824"/>
            <a:ext cx="2555776" cy="252028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5362" name="Picture 2" descr="Bildresultat för empty sack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2564904"/>
            <a:ext cx="759315" cy="50405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Ellips 3"/>
          <p:cNvSpPr/>
          <p:nvPr/>
        </p:nvSpPr>
        <p:spPr>
          <a:xfrm>
            <a:off x="3995936" y="2564904"/>
            <a:ext cx="648072" cy="648072"/>
          </a:xfrm>
          <a:prstGeom prst="ellipse">
            <a:avLst/>
          </a:prstGeom>
          <a:solidFill>
            <a:srgbClr val="641111"/>
          </a:solidFill>
          <a:ln w="762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Frihandsfigur 4"/>
          <p:cNvSpPr/>
          <p:nvPr/>
        </p:nvSpPr>
        <p:spPr>
          <a:xfrm>
            <a:off x="2980944" y="2791968"/>
            <a:ext cx="2761488" cy="1005840"/>
          </a:xfrm>
          <a:custGeom>
            <a:avLst/>
            <a:gdLst>
              <a:gd name="connsiteX0" fmla="*/ 981456 w 2761488"/>
              <a:gd name="connsiteY0" fmla="*/ 0 h 1005840"/>
              <a:gd name="connsiteX1" fmla="*/ 987552 w 2761488"/>
              <a:gd name="connsiteY1" fmla="*/ 170688 h 1005840"/>
              <a:gd name="connsiteX2" fmla="*/ 1042416 w 2761488"/>
              <a:gd name="connsiteY2" fmla="*/ 329184 h 1005840"/>
              <a:gd name="connsiteX3" fmla="*/ 1261872 w 2761488"/>
              <a:gd name="connsiteY3" fmla="*/ 469392 h 1005840"/>
              <a:gd name="connsiteX4" fmla="*/ 1554480 w 2761488"/>
              <a:gd name="connsiteY4" fmla="*/ 408432 h 1005840"/>
              <a:gd name="connsiteX5" fmla="*/ 1712976 w 2761488"/>
              <a:gd name="connsiteY5" fmla="*/ 85344 h 1005840"/>
              <a:gd name="connsiteX6" fmla="*/ 2298192 w 2761488"/>
              <a:gd name="connsiteY6" fmla="*/ 85344 h 1005840"/>
              <a:gd name="connsiteX7" fmla="*/ 2688336 w 2761488"/>
              <a:gd name="connsiteY7" fmla="*/ 170688 h 1005840"/>
              <a:gd name="connsiteX8" fmla="*/ 2749296 w 2761488"/>
              <a:gd name="connsiteY8" fmla="*/ 347472 h 1005840"/>
              <a:gd name="connsiteX9" fmla="*/ 2761488 w 2761488"/>
              <a:gd name="connsiteY9" fmla="*/ 548640 h 1005840"/>
              <a:gd name="connsiteX10" fmla="*/ 2737104 w 2761488"/>
              <a:gd name="connsiteY10" fmla="*/ 737616 h 1005840"/>
              <a:gd name="connsiteX11" fmla="*/ 2414016 w 2761488"/>
              <a:gd name="connsiteY11" fmla="*/ 829056 h 1005840"/>
              <a:gd name="connsiteX12" fmla="*/ 2322576 w 2761488"/>
              <a:gd name="connsiteY12" fmla="*/ 847344 h 1005840"/>
              <a:gd name="connsiteX13" fmla="*/ 1810512 w 2761488"/>
              <a:gd name="connsiteY13" fmla="*/ 926592 h 1005840"/>
              <a:gd name="connsiteX14" fmla="*/ 1200912 w 2761488"/>
              <a:gd name="connsiteY14" fmla="*/ 993648 h 1005840"/>
              <a:gd name="connsiteX15" fmla="*/ 1115568 w 2761488"/>
              <a:gd name="connsiteY15" fmla="*/ 999744 h 1005840"/>
              <a:gd name="connsiteX16" fmla="*/ 566928 w 2761488"/>
              <a:gd name="connsiteY16" fmla="*/ 1005840 h 1005840"/>
              <a:gd name="connsiteX17" fmla="*/ 152400 w 2761488"/>
              <a:gd name="connsiteY17" fmla="*/ 993648 h 1005840"/>
              <a:gd name="connsiteX18" fmla="*/ 0 w 2761488"/>
              <a:gd name="connsiteY18" fmla="*/ 658368 h 1005840"/>
              <a:gd name="connsiteX19" fmla="*/ 36576 w 2761488"/>
              <a:gd name="connsiteY19" fmla="*/ 262128 h 1005840"/>
              <a:gd name="connsiteX20" fmla="*/ 262128 w 2761488"/>
              <a:gd name="connsiteY20" fmla="*/ 134112 h 1005840"/>
              <a:gd name="connsiteX21" fmla="*/ 981456 w 2761488"/>
              <a:gd name="connsiteY21" fmla="*/ 0 h 100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761488" h="1005840">
                <a:moveTo>
                  <a:pt x="981456" y="0"/>
                </a:moveTo>
                <a:lnTo>
                  <a:pt x="987552" y="170688"/>
                </a:lnTo>
                <a:lnTo>
                  <a:pt x="1042416" y="329184"/>
                </a:lnTo>
                <a:lnTo>
                  <a:pt x="1261872" y="469392"/>
                </a:lnTo>
                <a:lnTo>
                  <a:pt x="1554480" y="408432"/>
                </a:lnTo>
                <a:lnTo>
                  <a:pt x="1712976" y="85344"/>
                </a:lnTo>
                <a:lnTo>
                  <a:pt x="2298192" y="85344"/>
                </a:lnTo>
                <a:lnTo>
                  <a:pt x="2688336" y="170688"/>
                </a:lnTo>
                <a:lnTo>
                  <a:pt x="2749296" y="347472"/>
                </a:lnTo>
                <a:lnTo>
                  <a:pt x="2761488" y="548640"/>
                </a:lnTo>
                <a:lnTo>
                  <a:pt x="2737104" y="737616"/>
                </a:lnTo>
                <a:lnTo>
                  <a:pt x="2414016" y="829056"/>
                </a:lnTo>
                <a:lnTo>
                  <a:pt x="2322576" y="847344"/>
                </a:lnTo>
                <a:lnTo>
                  <a:pt x="1810512" y="926592"/>
                </a:lnTo>
                <a:lnTo>
                  <a:pt x="1200912" y="993648"/>
                </a:lnTo>
                <a:cubicBezTo>
                  <a:pt x="1135950" y="1000866"/>
                  <a:pt x="1164449" y="999744"/>
                  <a:pt x="1115568" y="999744"/>
                </a:cubicBezTo>
                <a:lnTo>
                  <a:pt x="566928" y="1005840"/>
                </a:lnTo>
                <a:lnTo>
                  <a:pt x="152400" y="993648"/>
                </a:lnTo>
                <a:lnTo>
                  <a:pt x="0" y="658368"/>
                </a:lnTo>
                <a:lnTo>
                  <a:pt x="36576" y="262128"/>
                </a:lnTo>
                <a:lnTo>
                  <a:pt x="262128" y="134112"/>
                </a:lnTo>
                <a:lnTo>
                  <a:pt x="981456" y="0"/>
                </a:lnTo>
                <a:close/>
              </a:path>
            </a:pathLst>
          </a:custGeom>
          <a:solidFill>
            <a:srgbClr val="B6B6B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ektangel 5"/>
          <p:cNvSpPr/>
          <p:nvPr/>
        </p:nvSpPr>
        <p:spPr>
          <a:xfrm>
            <a:off x="6300192" y="3212976"/>
            <a:ext cx="45719" cy="936104"/>
          </a:xfrm>
          <a:prstGeom prst="rect">
            <a:avLst/>
          </a:prstGeom>
          <a:solidFill>
            <a:srgbClr val="B6B6B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ektangel 6"/>
          <p:cNvSpPr/>
          <p:nvPr/>
        </p:nvSpPr>
        <p:spPr>
          <a:xfrm>
            <a:off x="6300192" y="2204864"/>
            <a:ext cx="45719" cy="936104"/>
          </a:xfrm>
          <a:prstGeom prst="rect">
            <a:avLst/>
          </a:prstGeom>
          <a:solidFill>
            <a:srgbClr val="B6B6B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7"/>
          <p:cNvSpPr/>
          <p:nvPr/>
        </p:nvSpPr>
        <p:spPr>
          <a:xfrm rot="5400000" flipH="1">
            <a:off x="6018256" y="2859032"/>
            <a:ext cx="59815" cy="648072"/>
          </a:xfrm>
          <a:prstGeom prst="rect">
            <a:avLst/>
          </a:prstGeom>
          <a:solidFill>
            <a:srgbClr val="B6B6B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Ellips 8"/>
          <p:cNvSpPr/>
          <p:nvPr/>
        </p:nvSpPr>
        <p:spPr>
          <a:xfrm>
            <a:off x="3419872" y="4077072"/>
            <a:ext cx="288032" cy="288032"/>
          </a:xfrm>
          <a:prstGeom prst="ellipse">
            <a:avLst/>
          </a:prstGeom>
          <a:solidFill>
            <a:srgbClr val="B6B6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Ellips 9"/>
          <p:cNvSpPr/>
          <p:nvPr/>
        </p:nvSpPr>
        <p:spPr>
          <a:xfrm>
            <a:off x="5148064" y="3933056"/>
            <a:ext cx="288032" cy="288032"/>
          </a:xfrm>
          <a:prstGeom prst="ellipse">
            <a:avLst/>
          </a:prstGeom>
          <a:solidFill>
            <a:srgbClr val="B6B6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1" name="Rak 10"/>
          <p:cNvCxnSpPr>
            <a:stCxn id="9" idx="0"/>
            <a:endCxn id="5" idx="16"/>
          </p:cNvCxnSpPr>
          <p:nvPr/>
        </p:nvCxnSpPr>
        <p:spPr>
          <a:xfrm flipH="1" flipV="1">
            <a:off x="3547872" y="3797808"/>
            <a:ext cx="16016" cy="2792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k 11"/>
          <p:cNvCxnSpPr>
            <a:stCxn id="10" idx="0"/>
            <a:endCxn id="5" idx="12"/>
          </p:cNvCxnSpPr>
          <p:nvPr/>
        </p:nvCxnSpPr>
        <p:spPr>
          <a:xfrm flipV="1">
            <a:off x="5292080" y="3639312"/>
            <a:ext cx="11440" cy="2937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ktangel 13"/>
          <p:cNvSpPr/>
          <p:nvPr/>
        </p:nvSpPr>
        <p:spPr>
          <a:xfrm>
            <a:off x="2555776" y="2420888"/>
            <a:ext cx="72008" cy="576064"/>
          </a:xfrm>
          <a:prstGeom prst="rect">
            <a:avLst/>
          </a:prstGeom>
          <a:solidFill>
            <a:srgbClr val="B6B6B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Rektangel 14"/>
          <p:cNvSpPr/>
          <p:nvPr/>
        </p:nvSpPr>
        <p:spPr>
          <a:xfrm>
            <a:off x="3275856" y="2348880"/>
            <a:ext cx="72008" cy="576064"/>
          </a:xfrm>
          <a:prstGeom prst="rect">
            <a:avLst/>
          </a:prstGeom>
          <a:solidFill>
            <a:srgbClr val="B6B6B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1" name="Likbent triangel 30"/>
          <p:cNvSpPr/>
          <p:nvPr/>
        </p:nvSpPr>
        <p:spPr>
          <a:xfrm rot="16699545">
            <a:off x="1779242" y="2171479"/>
            <a:ext cx="864096" cy="2088232"/>
          </a:xfrm>
          <a:prstGeom prst="triangle">
            <a:avLst/>
          </a:prstGeom>
          <a:solidFill>
            <a:srgbClr val="B6B6B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aseline="-25000"/>
          </a:p>
        </p:txBody>
      </p:sp>
      <p:sp>
        <p:nvSpPr>
          <p:cNvPr id="32" name="Likbent triangel 31"/>
          <p:cNvSpPr/>
          <p:nvPr/>
        </p:nvSpPr>
        <p:spPr>
          <a:xfrm rot="10800000">
            <a:off x="1691680" y="3140967"/>
            <a:ext cx="792088" cy="72008"/>
          </a:xfrm>
          <a:prstGeom prst="triangle">
            <a:avLst/>
          </a:prstGeom>
          <a:solidFill>
            <a:srgbClr val="B6B6B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aseline="-25000"/>
          </a:p>
        </p:txBody>
      </p:sp>
      <p:sp>
        <p:nvSpPr>
          <p:cNvPr id="36" name="Rektangel 35"/>
          <p:cNvSpPr/>
          <p:nvPr/>
        </p:nvSpPr>
        <p:spPr>
          <a:xfrm>
            <a:off x="0" y="4365104"/>
            <a:ext cx="9144000" cy="2492896"/>
          </a:xfrm>
          <a:prstGeom prst="rect">
            <a:avLst/>
          </a:prstGeom>
          <a:solidFill>
            <a:srgbClr val="B6B6B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8" name="Likbent triangel 37"/>
          <p:cNvSpPr/>
          <p:nvPr/>
        </p:nvSpPr>
        <p:spPr>
          <a:xfrm>
            <a:off x="-468560" y="260648"/>
            <a:ext cx="3456384" cy="1584176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9" name="Rektangel 38"/>
          <p:cNvSpPr/>
          <p:nvPr/>
        </p:nvSpPr>
        <p:spPr>
          <a:xfrm>
            <a:off x="755576" y="3140968"/>
            <a:ext cx="504056" cy="1224136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0" name="Ellips 39"/>
          <p:cNvSpPr/>
          <p:nvPr/>
        </p:nvSpPr>
        <p:spPr>
          <a:xfrm>
            <a:off x="827584" y="3717032"/>
            <a:ext cx="144016" cy="144016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1" name="Rektangel 40"/>
          <p:cNvSpPr/>
          <p:nvPr/>
        </p:nvSpPr>
        <p:spPr>
          <a:xfrm>
            <a:off x="179512" y="2060848"/>
            <a:ext cx="1008112" cy="6480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2" name="Rektangel 41"/>
          <p:cNvSpPr/>
          <p:nvPr/>
        </p:nvSpPr>
        <p:spPr>
          <a:xfrm>
            <a:off x="1403648" y="2348880"/>
            <a:ext cx="1008112" cy="6480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cxnSp>
        <p:nvCxnSpPr>
          <p:cNvPr id="44" name="Rak 43"/>
          <p:cNvCxnSpPr/>
          <p:nvPr/>
        </p:nvCxnSpPr>
        <p:spPr>
          <a:xfrm flipV="1">
            <a:off x="611560" y="2060848"/>
            <a:ext cx="0" cy="6480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Rak 45"/>
          <p:cNvCxnSpPr/>
          <p:nvPr/>
        </p:nvCxnSpPr>
        <p:spPr>
          <a:xfrm>
            <a:off x="179512" y="2348880"/>
            <a:ext cx="10081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Rak 47"/>
          <p:cNvCxnSpPr/>
          <p:nvPr/>
        </p:nvCxnSpPr>
        <p:spPr>
          <a:xfrm>
            <a:off x="1403648" y="2708920"/>
            <a:ext cx="10081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Rak 49"/>
          <p:cNvCxnSpPr/>
          <p:nvPr/>
        </p:nvCxnSpPr>
        <p:spPr>
          <a:xfrm>
            <a:off x="2051720" y="2348880"/>
            <a:ext cx="0" cy="6480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ruta 50"/>
          <p:cNvSpPr txBox="1"/>
          <p:nvPr/>
        </p:nvSpPr>
        <p:spPr>
          <a:xfrm>
            <a:off x="3347864" y="1052736"/>
            <a:ext cx="5726311" cy="1200329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When </a:t>
            </a:r>
            <a:r>
              <a:rPr lang="en-US" dirty="0" err="1" smtClean="0"/>
              <a:t>B</a:t>
            </a:r>
            <a:r>
              <a:rPr lang="en-US" dirty="0" err="1" smtClean="0"/>
              <a:t>olle</a:t>
            </a:r>
            <a:r>
              <a:rPr lang="en-US" dirty="0" smtClean="0"/>
              <a:t> landed, he noticed that all of his fake coins had</a:t>
            </a:r>
          </a:p>
          <a:p>
            <a:r>
              <a:rPr lang="en-US" dirty="0" smtClean="0"/>
              <a:t>been spread out all over the world! Panicked, in fear of</a:t>
            </a:r>
          </a:p>
          <a:p>
            <a:r>
              <a:rPr lang="en-US" dirty="0" smtClean="0"/>
              <a:t>loosing his reputation of holding his word, he contacted his</a:t>
            </a:r>
          </a:p>
          <a:p>
            <a:r>
              <a:rPr lang="en-US" dirty="0" smtClean="0"/>
              <a:t>manager for help.</a:t>
            </a:r>
            <a:endParaRPr lang="en-US" dirty="0" smtClean="0"/>
          </a:p>
        </p:txBody>
      </p:sp>
      <p:sp>
        <p:nvSpPr>
          <p:cNvPr id="54" name="Frihandsfigur 53"/>
          <p:cNvSpPr/>
          <p:nvPr/>
        </p:nvSpPr>
        <p:spPr>
          <a:xfrm>
            <a:off x="2636520" y="2425700"/>
            <a:ext cx="635000" cy="482600"/>
          </a:xfrm>
          <a:custGeom>
            <a:avLst/>
            <a:gdLst>
              <a:gd name="connsiteX0" fmla="*/ 0 w 635000"/>
              <a:gd name="connsiteY0" fmla="*/ 340360 h 482600"/>
              <a:gd name="connsiteX1" fmla="*/ 50800 w 635000"/>
              <a:gd name="connsiteY1" fmla="*/ 330200 h 482600"/>
              <a:gd name="connsiteX2" fmla="*/ 66040 w 635000"/>
              <a:gd name="connsiteY2" fmla="*/ 302260 h 482600"/>
              <a:gd name="connsiteX3" fmla="*/ 139700 w 635000"/>
              <a:gd name="connsiteY3" fmla="*/ 264160 h 482600"/>
              <a:gd name="connsiteX4" fmla="*/ 154940 w 635000"/>
              <a:gd name="connsiteY4" fmla="*/ 236220 h 482600"/>
              <a:gd name="connsiteX5" fmla="*/ 149860 w 635000"/>
              <a:gd name="connsiteY5" fmla="*/ 208280 h 482600"/>
              <a:gd name="connsiteX6" fmla="*/ 172720 w 635000"/>
              <a:gd name="connsiteY6" fmla="*/ 208280 h 482600"/>
              <a:gd name="connsiteX7" fmla="*/ 198120 w 635000"/>
              <a:gd name="connsiteY7" fmla="*/ 215900 h 482600"/>
              <a:gd name="connsiteX8" fmla="*/ 238760 w 635000"/>
              <a:gd name="connsiteY8" fmla="*/ 228600 h 482600"/>
              <a:gd name="connsiteX9" fmla="*/ 294640 w 635000"/>
              <a:gd name="connsiteY9" fmla="*/ 259080 h 482600"/>
              <a:gd name="connsiteX10" fmla="*/ 350520 w 635000"/>
              <a:gd name="connsiteY10" fmla="*/ 254000 h 482600"/>
              <a:gd name="connsiteX11" fmla="*/ 502920 w 635000"/>
              <a:gd name="connsiteY11" fmla="*/ 231140 h 482600"/>
              <a:gd name="connsiteX12" fmla="*/ 553720 w 635000"/>
              <a:gd name="connsiteY12" fmla="*/ 254000 h 482600"/>
              <a:gd name="connsiteX13" fmla="*/ 619760 w 635000"/>
              <a:gd name="connsiteY13" fmla="*/ 259080 h 482600"/>
              <a:gd name="connsiteX14" fmla="*/ 635000 w 635000"/>
              <a:gd name="connsiteY14" fmla="*/ 284480 h 482600"/>
              <a:gd name="connsiteX15" fmla="*/ 586740 w 635000"/>
              <a:gd name="connsiteY15" fmla="*/ 325120 h 482600"/>
              <a:gd name="connsiteX16" fmla="*/ 581660 w 635000"/>
              <a:gd name="connsiteY16" fmla="*/ 406400 h 482600"/>
              <a:gd name="connsiteX17" fmla="*/ 612140 w 635000"/>
              <a:gd name="connsiteY17" fmla="*/ 431800 h 482600"/>
              <a:gd name="connsiteX18" fmla="*/ 614680 w 635000"/>
              <a:gd name="connsiteY18" fmla="*/ 480060 h 482600"/>
              <a:gd name="connsiteX19" fmla="*/ 632460 w 635000"/>
              <a:gd name="connsiteY19" fmla="*/ 482600 h 482600"/>
              <a:gd name="connsiteX20" fmla="*/ 627380 w 635000"/>
              <a:gd name="connsiteY20" fmla="*/ 0 h 482600"/>
              <a:gd name="connsiteX21" fmla="*/ 0 w 635000"/>
              <a:gd name="connsiteY21" fmla="*/ 2540 h 482600"/>
              <a:gd name="connsiteX22" fmla="*/ 0 w 635000"/>
              <a:gd name="connsiteY22" fmla="*/ 340360 h 48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35000" h="482600">
                <a:moveTo>
                  <a:pt x="0" y="340360"/>
                </a:moveTo>
                <a:lnTo>
                  <a:pt x="50800" y="330200"/>
                </a:lnTo>
                <a:lnTo>
                  <a:pt x="66040" y="302260"/>
                </a:lnTo>
                <a:lnTo>
                  <a:pt x="139700" y="264160"/>
                </a:lnTo>
                <a:lnTo>
                  <a:pt x="154940" y="236220"/>
                </a:lnTo>
                <a:lnTo>
                  <a:pt x="149860" y="208280"/>
                </a:lnTo>
                <a:lnTo>
                  <a:pt x="172720" y="208280"/>
                </a:lnTo>
                <a:lnTo>
                  <a:pt x="198120" y="215900"/>
                </a:lnTo>
                <a:lnTo>
                  <a:pt x="238760" y="228600"/>
                </a:lnTo>
                <a:lnTo>
                  <a:pt x="294640" y="259080"/>
                </a:lnTo>
                <a:lnTo>
                  <a:pt x="350520" y="254000"/>
                </a:lnTo>
                <a:lnTo>
                  <a:pt x="502920" y="231140"/>
                </a:lnTo>
                <a:lnTo>
                  <a:pt x="553720" y="254000"/>
                </a:lnTo>
                <a:lnTo>
                  <a:pt x="619760" y="259080"/>
                </a:lnTo>
                <a:lnTo>
                  <a:pt x="635000" y="284480"/>
                </a:lnTo>
                <a:lnTo>
                  <a:pt x="586740" y="325120"/>
                </a:lnTo>
                <a:lnTo>
                  <a:pt x="581660" y="406400"/>
                </a:lnTo>
                <a:lnTo>
                  <a:pt x="612140" y="431800"/>
                </a:lnTo>
                <a:lnTo>
                  <a:pt x="614680" y="480060"/>
                </a:lnTo>
                <a:lnTo>
                  <a:pt x="632460" y="482600"/>
                </a:lnTo>
                <a:cubicBezTo>
                  <a:pt x="630767" y="321733"/>
                  <a:pt x="629073" y="160867"/>
                  <a:pt x="627380" y="0"/>
                </a:cubicBezTo>
                <a:lnTo>
                  <a:pt x="0" y="2540"/>
                </a:lnTo>
                <a:cubicBezTo>
                  <a:pt x="847" y="116840"/>
                  <a:pt x="1693" y="231140"/>
                  <a:pt x="0" y="3403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ktangel 26"/>
          <p:cNvSpPr/>
          <p:nvPr/>
        </p:nvSpPr>
        <p:spPr>
          <a:xfrm>
            <a:off x="395536" y="260648"/>
            <a:ext cx="7848872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6" name="Grupp 5"/>
          <p:cNvGrpSpPr/>
          <p:nvPr/>
        </p:nvGrpSpPr>
        <p:grpSpPr>
          <a:xfrm>
            <a:off x="1763688" y="980728"/>
            <a:ext cx="4824536" cy="4752528"/>
            <a:chOff x="1187624" y="692696"/>
            <a:chExt cx="4824536" cy="4752528"/>
          </a:xfrm>
        </p:grpSpPr>
        <p:sp>
          <p:nvSpPr>
            <p:cNvPr id="4" name="Ellips 3"/>
            <p:cNvSpPr/>
            <p:nvPr/>
          </p:nvSpPr>
          <p:spPr>
            <a:xfrm>
              <a:off x="1187624" y="692696"/>
              <a:ext cx="4824536" cy="4752528"/>
            </a:xfrm>
            <a:prstGeom prst="ellipse">
              <a:avLst/>
            </a:prstGeom>
            <a:solidFill>
              <a:schemeClr val="tx1"/>
            </a:solidFill>
            <a:ln w="762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5" name="Ellips 4"/>
            <p:cNvSpPr/>
            <p:nvPr/>
          </p:nvSpPr>
          <p:spPr>
            <a:xfrm>
              <a:off x="1835696" y="1412776"/>
              <a:ext cx="3417380" cy="3437999"/>
            </a:xfrm>
            <a:prstGeom prst="ellipse">
              <a:avLst/>
            </a:prstGeom>
            <a:solidFill>
              <a:srgbClr val="641111"/>
            </a:solidFill>
            <a:ln w="762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grpSp>
        <p:nvGrpSpPr>
          <p:cNvPr id="10" name="Grupp 9"/>
          <p:cNvGrpSpPr/>
          <p:nvPr/>
        </p:nvGrpSpPr>
        <p:grpSpPr>
          <a:xfrm>
            <a:off x="5591100" y="859755"/>
            <a:ext cx="1501180" cy="4706443"/>
            <a:chOff x="5591100" y="859755"/>
            <a:chExt cx="1501180" cy="4706443"/>
          </a:xfrm>
        </p:grpSpPr>
        <p:sp>
          <p:nvSpPr>
            <p:cNvPr id="8" name="Rektangel 7"/>
            <p:cNvSpPr/>
            <p:nvPr/>
          </p:nvSpPr>
          <p:spPr>
            <a:xfrm rot="2038990">
              <a:off x="5735116" y="4270054"/>
              <a:ext cx="1080120" cy="1296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7" name="Rektangel 6"/>
            <p:cNvSpPr/>
            <p:nvPr/>
          </p:nvSpPr>
          <p:spPr>
            <a:xfrm rot="18944424">
              <a:off x="5591100" y="859755"/>
              <a:ext cx="1080120" cy="1296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9" name="Rektangel 8"/>
            <p:cNvSpPr/>
            <p:nvPr/>
          </p:nvSpPr>
          <p:spPr>
            <a:xfrm>
              <a:off x="6444208" y="1340768"/>
              <a:ext cx="648072" cy="367240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11" name="Likbent triangel 10"/>
          <p:cNvSpPr/>
          <p:nvPr/>
        </p:nvSpPr>
        <p:spPr>
          <a:xfrm>
            <a:off x="2915816" y="1988840"/>
            <a:ext cx="504056" cy="1080120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Ellips 11"/>
          <p:cNvSpPr/>
          <p:nvPr/>
        </p:nvSpPr>
        <p:spPr>
          <a:xfrm>
            <a:off x="2915816" y="2852936"/>
            <a:ext cx="504056" cy="50405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Likbent triangel 12"/>
          <p:cNvSpPr/>
          <p:nvPr/>
        </p:nvSpPr>
        <p:spPr>
          <a:xfrm>
            <a:off x="3275856" y="1340768"/>
            <a:ext cx="504056" cy="1080120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Ellips 13"/>
          <p:cNvSpPr/>
          <p:nvPr/>
        </p:nvSpPr>
        <p:spPr>
          <a:xfrm>
            <a:off x="3275856" y="2204864"/>
            <a:ext cx="504056" cy="50405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Likbent triangel 14"/>
          <p:cNvSpPr/>
          <p:nvPr/>
        </p:nvSpPr>
        <p:spPr>
          <a:xfrm>
            <a:off x="3275856" y="2708920"/>
            <a:ext cx="504056" cy="1080120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" name="Ellips 15"/>
          <p:cNvSpPr/>
          <p:nvPr/>
        </p:nvSpPr>
        <p:spPr>
          <a:xfrm>
            <a:off x="3275856" y="3573016"/>
            <a:ext cx="504056" cy="50405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" name="Likbent triangel 16"/>
          <p:cNvSpPr/>
          <p:nvPr/>
        </p:nvSpPr>
        <p:spPr>
          <a:xfrm>
            <a:off x="2555776" y="1484784"/>
            <a:ext cx="504056" cy="1080120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" name="Ellips 17"/>
          <p:cNvSpPr/>
          <p:nvPr/>
        </p:nvSpPr>
        <p:spPr>
          <a:xfrm>
            <a:off x="2555776" y="2348880"/>
            <a:ext cx="504056" cy="50405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9" name="Likbent triangel 18"/>
          <p:cNvSpPr/>
          <p:nvPr/>
        </p:nvSpPr>
        <p:spPr>
          <a:xfrm>
            <a:off x="2051720" y="2276872"/>
            <a:ext cx="504056" cy="1080120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0" name="Ellips 19"/>
          <p:cNvSpPr/>
          <p:nvPr/>
        </p:nvSpPr>
        <p:spPr>
          <a:xfrm>
            <a:off x="2051720" y="3140968"/>
            <a:ext cx="504056" cy="50405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1" name="Likbent triangel 20"/>
          <p:cNvSpPr/>
          <p:nvPr/>
        </p:nvSpPr>
        <p:spPr>
          <a:xfrm>
            <a:off x="2555776" y="2708920"/>
            <a:ext cx="504056" cy="1080120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2" name="Ellips 21"/>
          <p:cNvSpPr/>
          <p:nvPr/>
        </p:nvSpPr>
        <p:spPr>
          <a:xfrm>
            <a:off x="2555776" y="3573016"/>
            <a:ext cx="504056" cy="50405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3" name="Likbent triangel 22"/>
          <p:cNvSpPr/>
          <p:nvPr/>
        </p:nvSpPr>
        <p:spPr>
          <a:xfrm>
            <a:off x="2915816" y="3356992"/>
            <a:ext cx="504056" cy="1080120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4" name="Ellips 23"/>
          <p:cNvSpPr/>
          <p:nvPr/>
        </p:nvSpPr>
        <p:spPr>
          <a:xfrm>
            <a:off x="2915816" y="4221088"/>
            <a:ext cx="504056" cy="50405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5" name="textruta 24"/>
          <p:cNvSpPr txBox="1"/>
          <p:nvPr/>
        </p:nvSpPr>
        <p:spPr>
          <a:xfrm>
            <a:off x="323528" y="188640"/>
            <a:ext cx="8297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Hey, jack! </a:t>
            </a:r>
            <a:r>
              <a:rPr lang="en-US" dirty="0" err="1" smtClean="0"/>
              <a:t>EEEEh</a:t>
            </a:r>
            <a:r>
              <a:rPr lang="en-US" dirty="0" smtClean="0"/>
              <a:t>… all my coins fell out of the bag while </a:t>
            </a:r>
            <a:r>
              <a:rPr lang="en-US" dirty="0" smtClean="0"/>
              <a:t>I</a:t>
            </a:r>
            <a:r>
              <a:rPr lang="en-US" dirty="0" smtClean="0"/>
              <a:t> was flying. Where are they?</a:t>
            </a:r>
            <a:endParaRPr lang="en-US" dirty="0"/>
          </a:p>
        </p:txBody>
      </p:sp>
      <p:sp>
        <p:nvSpPr>
          <p:cNvPr id="26" name="textruta 25"/>
          <p:cNvSpPr txBox="1"/>
          <p:nvPr/>
        </p:nvSpPr>
        <p:spPr>
          <a:xfrm>
            <a:off x="0" y="5589240"/>
            <a:ext cx="7704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smtClean="0"/>
              <a:t>Oh, hello </a:t>
            </a:r>
            <a:r>
              <a:rPr lang="en-US" sz="3600" i="1" dirty="0" err="1" smtClean="0"/>
              <a:t>B</a:t>
            </a:r>
            <a:r>
              <a:rPr lang="en-US" sz="3600" i="1" dirty="0" err="1" smtClean="0"/>
              <a:t>olle</a:t>
            </a:r>
            <a:r>
              <a:rPr lang="en-US" sz="3600" i="1" dirty="0" smtClean="0"/>
              <a:t>! Well, good thing </a:t>
            </a:r>
            <a:r>
              <a:rPr lang="en-US" sz="3600" i="1" dirty="0" smtClean="0"/>
              <a:t>I</a:t>
            </a:r>
            <a:r>
              <a:rPr lang="en-US" sz="3600" i="1" dirty="0" smtClean="0"/>
              <a:t> added a radar tracker to every coin! Lets se…</a:t>
            </a:r>
            <a:endParaRPr lang="en-US" sz="3600" i="1" dirty="0"/>
          </a:p>
        </p:txBody>
      </p:sp>
      <p:sp>
        <p:nvSpPr>
          <p:cNvPr id="28" name="Likbent triangel 27"/>
          <p:cNvSpPr/>
          <p:nvPr/>
        </p:nvSpPr>
        <p:spPr>
          <a:xfrm rot="10514243">
            <a:off x="2987824" y="620688"/>
            <a:ext cx="432048" cy="432048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/>
        </p:nvSpPr>
        <p:spPr>
          <a:xfrm>
            <a:off x="0" y="0"/>
            <a:ext cx="914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smtClean="0"/>
              <a:t>The coins are spread out over three different regions of this world! That forest that is protected under some law, that lab the size of a country and a place full of lava. I </a:t>
            </a:r>
            <a:r>
              <a:rPr lang="en-US" sz="3600" i="1" dirty="0" err="1" smtClean="0"/>
              <a:t>reccomend</a:t>
            </a:r>
            <a:r>
              <a:rPr lang="en-US" sz="3600" i="1" dirty="0" smtClean="0"/>
              <a:t> that you just let it go! LET IT GO! It’s your reputation or your life!</a:t>
            </a:r>
            <a:endParaRPr lang="en-US" sz="3600" i="1" dirty="0"/>
          </a:p>
        </p:txBody>
      </p:sp>
      <p:grpSp>
        <p:nvGrpSpPr>
          <p:cNvPr id="9" name="Grupp 8"/>
          <p:cNvGrpSpPr/>
          <p:nvPr/>
        </p:nvGrpSpPr>
        <p:grpSpPr>
          <a:xfrm>
            <a:off x="0" y="3384376"/>
            <a:ext cx="9144000" cy="4149080"/>
            <a:chOff x="0" y="2708920"/>
            <a:chExt cx="8927976" cy="4149080"/>
          </a:xfrm>
          <a:noFill/>
        </p:grpSpPr>
        <p:sp>
          <p:nvSpPr>
            <p:cNvPr id="6" name="Rektangel 5"/>
            <p:cNvSpPr/>
            <p:nvPr/>
          </p:nvSpPr>
          <p:spPr>
            <a:xfrm>
              <a:off x="0" y="2708920"/>
              <a:ext cx="2987824" cy="414908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7" name="Rektangel 6"/>
            <p:cNvSpPr/>
            <p:nvPr/>
          </p:nvSpPr>
          <p:spPr>
            <a:xfrm>
              <a:off x="2987824" y="2708920"/>
              <a:ext cx="2987824" cy="414908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8" name="Rektangel 7"/>
            <p:cNvSpPr/>
            <p:nvPr/>
          </p:nvSpPr>
          <p:spPr>
            <a:xfrm>
              <a:off x="5940152" y="2708920"/>
              <a:ext cx="2987824" cy="414908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pic>
        <p:nvPicPr>
          <p:cNvPr id="16414" name="Picture 3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32048" y="3366520"/>
            <a:ext cx="3491880" cy="4166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417" name="Picture 3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3356992"/>
            <a:ext cx="3053829" cy="517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418" name="Picture 3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3330708"/>
            <a:ext cx="2987824" cy="3527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>
          <a:xfrm>
            <a:off x="323528" y="260648"/>
            <a:ext cx="1296144" cy="64087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Rektangel 8"/>
          <p:cNvSpPr/>
          <p:nvPr/>
        </p:nvSpPr>
        <p:spPr>
          <a:xfrm>
            <a:off x="4572000" y="260648"/>
            <a:ext cx="1224136" cy="633670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Rektangel 9"/>
          <p:cNvSpPr/>
          <p:nvPr/>
        </p:nvSpPr>
        <p:spPr>
          <a:xfrm rot="19679753">
            <a:off x="2432991" y="-15362"/>
            <a:ext cx="1224136" cy="695290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 3"/>
          <p:cNvSpPr/>
          <p:nvPr/>
        </p:nvSpPr>
        <p:spPr>
          <a:xfrm>
            <a:off x="251520" y="116632"/>
            <a:ext cx="6552728" cy="6741368"/>
          </a:xfrm>
          <a:prstGeom prst="ellipse">
            <a:avLst/>
          </a:prstGeom>
          <a:solidFill>
            <a:srgbClr val="0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Ellips 4"/>
          <p:cNvSpPr/>
          <p:nvPr/>
        </p:nvSpPr>
        <p:spPr>
          <a:xfrm>
            <a:off x="1619672" y="1412776"/>
            <a:ext cx="3888432" cy="410445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/>
        </p:nvSpPr>
        <p:spPr>
          <a:xfrm>
            <a:off x="179512" y="332656"/>
            <a:ext cx="84969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-Jack! Get me my jetpack, load on some fuel and bring my </a:t>
            </a:r>
            <a:r>
              <a:rPr lang="en-US" sz="4000" dirty="0" err="1" smtClean="0"/>
              <a:t>starwars-lazerblaster</a:t>
            </a:r>
            <a:r>
              <a:rPr lang="en-US" sz="4000" dirty="0" smtClean="0"/>
              <a:t> too! I’m going coin hunting!</a:t>
            </a:r>
            <a:endParaRPr lang="en-US" sz="4000" dirty="0"/>
          </a:p>
        </p:txBody>
      </p:sp>
      <p:sp>
        <p:nvSpPr>
          <p:cNvPr id="7" name="textruta 6"/>
          <p:cNvSpPr txBox="1"/>
          <p:nvPr/>
        </p:nvSpPr>
        <p:spPr>
          <a:xfrm>
            <a:off x="251520" y="2492896"/>
            <a:ext cx="737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-</a:t>
            </a:r>
            <a:r>
              <a:rPr lang="en-US" dirty="0" smtClean="0"/>
              <a:t>But</a:t>
            </a:r>
            <a:r>
              <a:rPr lang="sv-SE" dirty="0" smtClean="0"/>
              <a:t>…</a:t>
            </a:r>
            <a:endParaRPr lang="sv-SE" dirty="0"/>
          </a:p>
        </p:txBody>
      </p:sp>
      <p:sp>
        <p:nvSpPr>
          <p:cNvPr id="8" name="textruta 7"/>
          <p:cNvSpPr txBox="1"/>
          <p:nvPr/>
        </p:nvSpPr>
        <p:spPr>
          <a:xfrm>
            <a:off x="179513" y="3212976"/>
            <a:ext cx="87849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-JUST DO IT! MAKE MY DREAM COME TRUE!!! JUST DO IT!!!</a:t>
            </a:r>
            <a:endParaRPr lang="en-US" sz="4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/>
        </p:nvSpPr>
        <p:spPr>
          <a:xfrm>
            <a:off x="467544" y="260648"/>
            <a:ext cx="8676456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00" dirty="0" smtClean="0"/>
              <a:t>Well. Let’s go.</a:t>
            </a:r>
            <a:endParaRPr lang="en-US" sz="19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254</Words>
  <Application>Microsoft Office PowerPoint</Application>
  <PresentationFormat>Bildspel på skärmen (4:3)</PresentationFormat>
  <Paragraphs>15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9</vt:i4>
      </vt:variant>
    </vt:vector>
  </HeadingPairs>
  <TitlesOfParts>
    <vt:vector size="10" baseType="lpstr">
      <vt:lpstr>Office-tema</vt:lpstr>
      <vt:lpstr>Bild 1</vt:lpstr>
      <vt:lpstr>Bild 2</vt:lpstr>
      <vt:lpstr>Bild 3</vt:lpstr>
      <vt:lpstr>Bild 4</vt:lpstr>
      <vt:lpstr>Bild 5</vt:lpstr>
      <vt:lpstr>Bild 6</vt:lpstr>
      <vt:lpstr>Bild 7</vt:lpstr>
      <vt:lpstr>Bild 8</vt:lpstr>
      <vt:lpstr>Bild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Bild 1</dc:title>
  <dc:creator>erik</dc:creator>
  <cp:lastModifiedBy>erik</cp:lastModifiedBy>
  <cp:revision>57</cp:revision>
  <dcterms:created xsi:type="dcterms:W3CDTF">2017-01-14T11:17:50Z</dcterms:created>
  <dcterms:modified xsi:type="dcterms:W3CDTF">2017-01-15T10:00:42Z</dcterms:modified>
</cp:coreProperties>
</file>