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437"/>
    <a:srgbClr val="FF9801"/>
    <a:srgbClr val="FF6E01"/>
    <a:srgbClr val="000000"/>
    <a:srgbClr val="4CD45C"/>
    <a:srgbClr val="555239"/>
    <a:srgbClr val="6411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603" y="-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1C974-045B-4BD3-9FEB-C9633723A720}" type="datetimeFigureOut">
              <a:rPr lang="sv-SE" smtClean="0"/>
              <a:pPr/>
              <a:t>2017-01-14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93EDA-3D55-411B-9B2B-7879128B2CC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Grupp 170"/>
          <p:cNvGrpSpPr/>
          <p:nvPr/>
        </p:nvGrpSpPr>
        <p:grpSpPr>
          <a:xfrm>
            <a:off x="-792089" y="-747465"/>
            <a:ext cx="9936089" cy="8633496"/>
            <a:chOff x="-792089" y="-747465"/>
            <a:chExt cx="9936089" cy="8633496"/>
          </a:xfrm>
        </p:grpSpPr>
        <p:sp>
          <p:nvSpPr>
            <p:cNvPr id="170" name="Rektangel 169"/>
            <p:cNvSpPr/>
            <p:nvPr/>
          </p:nvSpPr>
          <p:spPr>
            <a:xfrm>
              <a:off x="683568" y="548680"/>
              <a:ext cx="7920880" cy="5760640"/>
            </a:xfrm>
            <a:prstGeom prst="rect">
              <a:avLst/>
            </a:prstGeom>
            <a:solidFill>
              <a:srgbClr val="4CD45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9" name="Rektangel 168"/>
            <p:cNvSpPr/>
            <p:nvPr/>
          </p:nvSpPr>
          <p:spPr>
            <a:xfrm>
              <a:off x="3563888" y="4581128"/>
              <a:ext cx="1584176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Rektangel 5"/>
            <p:cNvSpPr/>
            <p:nvPr/>
          </p:nvSpPr>
          <p:spPr>
            <a:xfrm rot="19883677">
              <a:off x="1713863" y="1909369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Ellips 6"/>
            <p:cNvSpPr/>
            <p:nvPr/>
          </p:nvSpPr>
          <p:spPr>
            <a:xfrm>
              <a:off x="251520" y="69269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Ellips 7"/>
            <p:cNvSpPr/>
            <p:nvPr/>
          </p:nvSpPr>
          <p:spPr>
            <a:xfrm>
              <a:off x="1403648" y="9087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Ellips 8"/>
            <p:cNvSpPr/>
            <p:nvPr/>
          </p:nvSpPr>
          <p:spPr>
            <a:xfrm>
              <a:off x="1115616" y="40466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Ellips 9"/>
            <p:cNvSpPr/>
            <p:nvPr/>
          </p:nvSpPr>
          <p:spPr>
            <a:xfrm>
              <a:off x="611560" y="33265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Ellips 10"/>
            <p:cNvSpPr/>
            <p:nvPr/>
          </p:nvSpPr>
          <p:spPr>
            <a:xfrm>
              <a:off x="179512" y="62068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Ellips 11"/>
            <p:cNvSpPr/>
            <p:nvPr/>
          </p:nvSpPr>
          <p:spPr>
            <a:xfrm>
              <a:off x="0" y="105273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Ellips 12"/>
            <p:cNvSpPr/>
            <p:nvPr/>
          </p:nvSpPr>
          <p:spPr>
            <a:xfrm>
              <a:off x="179512" y="155679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" name="Ellips 13"/>
            <p:cNvSpPr/>
            <p:nvPr/>
          </p:nvSpPr>
          <p:spPr>
            <a:xfrm>
              <a:off x="611560" y="17728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5" name="Ellips 14"/>
            <p:cNvSpPr/>
            <p:nvPr/>
          </p:nvSpPr>
          <p:spPr>
            <a:xfrm>
              <a:off x="1115616" y="17728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" name="Ellips 15"/>
            <p:cNvSpPr/>
            <p:nvPr/>
          </p:nvSpPr>
          <p:spPr>
            <a:xfrm>
              <a:off x="1403648" y="141277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Ellips 16"/>
            <p:cNvSpPr/>
            <p:nvPr/>
          </p:nvSpPr>
          <p:spPr>
            <a:xfrm>
              <a:off x="683568" y="134076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" name="Ellips 17"/>
            <p:cNvSpPr/>
            <p:nvPr/>
          </p:nvSpPr>
          <p:spPr>
            <a:xfrm>
              <a:off x="899592" y="98072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Ellips 18"/>
            <p:cNvSpPr/>
            <p:nvPr/>
          </p:nvSpPr>
          <p:spPr>
            <a:xfrm>
              <a:off x="611560" y="9087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19"/>
            <p:cNvSpPr/>
            <p:nvPr/>
          </p:nvSpPr>
          <p:spPr>
            <a:xfrm rot="19883677">
              <a:off x="2361933" y="1333304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Ellips 20"/>
            <p:cNvSpPr/>
            <p:nvPr/>
          </p:nvSpPr>
          <p:spPr>
            <a:xfrm>
              <a:off x="899590" y="116631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051718" y="3326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1763686" y="-17140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1259630" y="-243409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Ellips 24"/>
            <p:cNvSpPr/>
            <p:nvPr/>
          </p:nvSpPr>
          <p:spPr>
            <a:xfrm>
              <a:off x="827582" y="4462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6" name="Ellips 25"/>
            <p:cNvSpPr/>
            <p:nvPr/>
          </p:nvSpPr>
          <p:spPr>
            <a:xfrm>
              <a:off x="648070" y="47667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Ellips 26"/>
            <p:cNvSpPr/>
            <p:nvPr/>
          </p:nvSpPr>
          <p:spPr>
            <a:xfrm>
              <a:off x="827582" y="98072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Ellips 27"/>
            <p:cNvSpPr/>
            <p:nvPr/>
          </p:nvSpPr>
          <p:spPr>
            <a:xfrm>
              <a:off x="1259630" y="119675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9" name="Ellips 28"/>
            <p:cNvSpPr/>
            <p:nvPr/>
          </p:nvSpPr>
          <p:spPr>
            <a:xfrm>
              <a:off x="1763686" y="119675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0" name="Ellips 29"/>
            <p:cNvSpPr/>
            <p:nvPr/>
          </p:nvSpPr>
          <p:spPr>
            <a:xfrm>
              <a:off x="2051718" y="83671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1" name="Ellips 30"/>
            <p:cNvSpPr/>
            <p:nvPr/>
          </p:nvSpPr>
          <p:spPr>
            <a:xfrm>
              <a:off x="1331638" y="76470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2" name="Ellips 31"/>
            <p:cNvSpPr/>
            <p:nvPr/>
          </p:nvSpPr>
          <p:spPr>
            <a:xfrm>
              <a:off x="1547662" y="40466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3" name="Ellips 32"/>
            <p:cNvSpPr/>
            <p:nvPr/>
          </p:nvSpPr>
          <p:spPr>
            <a:xfrm>
              <a:off x="1259630" y="3326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4" name="Rektangel 33"/>
            <p:cNvSpPr/>
            <p:nvPr/>
          </p:nvSpPr>
          <p:spPr>
            <a:xfrm rot="19883677">
              <a:off x="1281814" y="3133503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5" name="Ellips 34"/>
            <p:cNvSpPr/>
            <p:nvPr/>
          </p:nvSpPr>
          <p:spPr>
            <a:xfrm>
              <a:off x="-180529" y="1916830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6" name="Ellips 35"/>
            <p:cNvSpPr/>
            <p:nvPr/>
          </p:nvSpPr>
          <p:spPr>
            <a:xfrm>
              <a:off x="971599" y="21328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7" name="Ellips 36"/>
            <p:cNvSpPr/>
            <p:nvPr/>
          </p:nvSpPr>
          <p:spPr>
            <a:xfrm>
              <a:off x="683567" y="162879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8" name="Ellips 37"/>
            <p:cNvSpPr/>
            <p:nvPr/>
          </p:nvSpPr>
          <p:spPr>
            <a:xfrm>
              <a:off x="179511" y="155679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9" name="Ellips 38"/>
            <p:cNvSpPr/>
            <p:nvPr/>
          </p:nvSpPr>
          <p:spPr>
            <a:xfrm>
              <a:off x="-252537" y="184482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0" name="Ellips 39"/>
            <p:cNvSpPr/>
            <p:nvPr/>
          </p:nvSpPr>
          <p:spPr>
            <a:xfrm>
              <a:off x="-432049" y="227687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" name="Ellips 40"/>
            <p:cNvSpPr/>
            <p:nvPr/>
          </p:nvSpPr>
          <p:spPr>
            <a:xfrm>
              <a:off x="-252537" y="278092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" name="Ellips 41"/>
            <p:cNvSpPr/>
            <p:nvPr/>
          </p:nvSpPr>
          <p:spPr>
            <a:xfrm>
              <a:off x="179511" y="299695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" name="Ellips 42"/>
            <p:cNvSpPr/>
            <p:nvPr/>
          </p:nvSpPr>
          <p:spPr>
            <a:xfrm>
              <a:off x="683567" y="299695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Ellips 43"/>
            <p:cNvSpPr/>
            <p:nvPr/>
          </p:nvSpPr>
          <p:spPr>
            <a:xfrm>
              <a:off x="971599" y="263691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" name="Ellips 44"/>
            <p:cNvSpPr/>
            <p:nvPr/>
          </p:nvSpPr>
          <p:spPr>
            <a:xfrm>
              <a:off x="251519" y="256490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" name="Ellips 45"/>
            <p:cNvSpPr/>
            <p:nvPr/>
          </p:nvSpPr>
          <p:spPr>
            <a:xfrm>
              <a:off x="467543" y="220486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" name="Ellips 46"/>
            <p:cNvSpPr/>
            <p:nvPr/>
          </p:nvSpPr>
          <p:spPr>
            <a:xfrm>
              <a:off x="179511" y="21328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" name="Rektangel 47"/>
            <p:cNvSpPr/>
            <p:nvPr/>
          </p:nvSpPr>
          <p:spPr>
            <a:xfrm rot="19883677">
              <a:off x="3658078" y="1189287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" name="Ellips 48"/>
            <p:cNvSpPr/>
            <p:nvPr/>
          </p:nvSpPr>
          <p:spPr>
            <a:xfrm>
              <a:off x="2195735" y="-2738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" name="Ellips 49"/>
            <p:cNvSpPr/>
            <p:nvPr/>
          </p:nvSpPr>
          <p:spPr>
            <a:xfrm>
              <a:off x="3347863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" name="Ellips 50"/>
            <p:cNvSpPr/>
            <p:nvPr/>
          </p:nvSpPr>
          <p:spPr>
            <a:xfrm>
              <a:off x="3059831" y="-31541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" name="Ellips 51"/>
            <p:cNvSpPr/>
            <p:nvPr/>
          </p:nvSpPr>
          <p:spPr>
            <a:xfrm>
              <a:off x="2555775" y="-38742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" name="Ellips 52"/>
            <p:cNvSpPr/>
            <p:nvPr/>
          </p:nvSpPr>
          <p:spPr>
            <a:xfrm>
              <a:off x="2123727" y="-993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" name="Ellips 53"/>
            <p:cNvSpPr/>
            <p:nvPr/>
          </p:nvSpPr>
          <p:spPr>
            <a:xfrm>
              <a:off x="1944215" y="3326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5" name="Ellips 54"/>
            <p:cNvSpPr/>
            <p:nvPr/>
          </p:nvSpPr>
          <p:spPr>
            <a:xfrm>
              <a:off x="2123727" y="83671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6" name="Ellips 55"/>
            <p:cNvSpPr/>
            <p:nvPr/>
          </p:nvSpPr>
          <p:spPr>
            <a:xfrm>
              <a:off x="2555775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7" name="Ellips 56"/>
            <p:cNvSpPr/>
            <p:nvPr/>
          </p:nvSpPr>
          <p:spPr>
            <a:xfrm>
              <a:off x="3059831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8" name="Ellips 57"/>
            <p:cNvSpPr/>
            <p:nvPr/>
          </p:nvSpPr>
          <p:spPr>
            <a:xfrm>
              <a:off x="3347863" y="6926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9" name="Ellips 58"/>
            <p:cNvSpPr/>
            <p:nvPr/>
          </p:nvSpPr>
          <p:spPr>
            <a:xfrm>
              <a:off x="2627783" y="62068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0" name="Ellips 59"/>
            <p:cNvSpPr/>
            <p:nvPr/>
          </p:nvSpPr>
          <p:spPr>
            <a:xfrm>
              <a:off x="2843807" y="26064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1" name="Ellips 60"/>
            <p:cNvSpPr/>
            <p:nvPr/>
          </p:nvSpPr>
          <p:spPr>
            <a:xfrm>
              <a:off x="2555775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2" name="Rektangel 61"/>
            <p:cNvSpPr/>
            <p:nvPr/>
          </p:nvSpPr>
          <p:spPr>
            <a:xfrm rot="19883677">
              <a:off x="3010005" y="4069608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3" name="Ellips 62"/>
            <p:cNvSpPr/>
            <p:nvPr/>
          </p:nvSpPr>
          <p:spPr>
            <a:xfrm>
              <a:off x="1547662" y="2852935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4" name="Ellips 63"/>
            <p:cNvSpPr/>
            <p:nvPr/>
          </p:nvSpPr>
          <p:spPr>
            <a:xfrm>
              <a:off x="2699790" y="3068959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5" name="Ellips 64"/>
            <p:cNvSpPr/>
            <p:nvPr/>
          </p:nvSpPr>
          <p:spPr>
            <a:xfrm>
              <a:off x="2411758" y="256490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6" name="Ellips 65"/>
            <p:cNvSpPr/>
            <p:nvPr/>
          </p:nvSpPr>
          <p:spPr>
            <a:xfrm>
              <a:off x="1907702" y="249289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" name="Ellips 66"/>
            <p:cNvSpPr/>
            <p:nvPr/>
          </p:nvSpPr>
          <p:spPr>
            <a:xfrm>
              <a:off x="1475654" y="278092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8" name="Ellips 67"/>
            <p:cNvSpPr/>
            <p:nvPr/>
          </p:nvSpPr>
          <p:spPr>
            <a:xfrm>
              <a:off x="1296142" y="321297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9" name="Ellips 68"/>
            <p:cNvSpPr/>
            <p:nvPr/>
          </p:nvSpPr>
          <p:spPr>
            <a:xfrm>
              <a:off x="1475654" y="371703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" name="Ellips 69"/>
            <p:cNvSpPr/>
            <p:nvPr/>
          </p:nvSpPr>
          <p:spPr>
            <a:xfrm>
              <a:off x="1907702" y="39330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1" name="Ellips 70"/>
            <p:cNvSpPr/>
            <p:nvPr/>
          </p:nvSpPr>
          <p:spPr>
            <a:xfrm>
              <a:off x="2411758" y="39330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2" name="Ellips 71"/>
            <p:cNvSpPr/>
            <p:nvPr/>
          </p:nvSpPr>
          <p:spPr>
            <a:xfrm>
              <a:off x="2699790" y="357301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3" name="Ellips 72"/>
            <p:cNvSpPr/>
            <p:nvPr/>
          </p:nvSpPr>
          <p:spPr>
            <a:xfrm>
              <a:off x="1979710" y="350100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4" name="Ellips 73"/>
            <p:cNvSpPr/>
            <p:nvPr/>
          </p:nvSpPr>
          <p:spPr>
            <a:xfrm>
              <a:off x="2195734" y="314096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5" name="Ellips 74"/>
            <p:cNvSpPr/>
            <p:nvPr/>
          </p:nvSpPr>
          <p:spPr>
            <a:xfrm>
              <a:off x="1907702" y="3068959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6" name="Rektangel 75"/>
            <p:cNvSpPr/>
            <p:nvPr/>
          </p:nvSpPr>
          <p:spPr>
            <a:xfrm rot="19883677">
              <a:off x="5746309" y="2341414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7" name="Ellips 76"/>
            <p:cNvSpPr/>
            <p:nvPr/>
          </p:nvSpPr>
          <p:spPr>
            <a:xfrm>
              <a:off x="4283966" y="1124741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8" name="Ellips 77"/>
            <p:cNvSpPr/>
            <p:nvPr/>
          </p:nvSpPr>
          <p:spPr>
            <a:xfrm>
              <a:off x="5436094" y="134076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9" name="Ellips 78"/>
            <p:cNvSpPr/>
            <p:nvPr/>
          </p:nvSpPr>
          <p:spPr>
            <a:xfrm>
              <a:off x="5148062" y="836709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0" name="Ellips 79"/>
            <p:cNvSpPr/>
            <p:nvPr/>
          </p:nvSpPr>
          <p:spPr>
            <a:xfrm>
              <a:off x="4644006" y="76470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1" name="Ellips 80"/>
            <p:cNvSpPr/>
            <p:nvPr/>
          </p:nvSpPr>
          <p:spPr>
            <a:xfrm>
              <a:off x="4211958" y="105273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2" name="Ellips 81"/>
            <p:cNvSpPr/>
            <p:nvPr/>
          </p:nvSpPr>
          <p:spPr>
            <a:xfrm>
              <a:off x="4032446" y="148478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3" name="Ellips 82"/>
            <p:cNvSpPr/>
            <p:nvPr/>
          </p:nvSpPr>
          <p:spPr>
            <a:xfrm>
              <a:off x="4211958" y="198883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4" name="Ellips 83"/>
            <p:cNvSpPr/>
            <p:nvPr/>
          </p:nvSpPr>
          <p:spPr>
            <a:xfrm>
              <a:off x="4644006" y="220486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5" name="Ellips 84"/>
            <p:cNvSpPr/>
            <p:nvPr/>
          </p:nvSpPr>
          <p:spPr>
            <a:xfrm>
              <a:off x="5148062" y="220486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6" name="Ellips 85"/>
            <p:cNvSpPr/>
            <p:nvPr/>
          </p:nvSpPr>
          <p:spPr>
            <a:xfrm>
              <a:off x="5436094" y="184482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7" name="Ellips 86"/>
            <p:cNvSpPr/>
            <p:nvPr/>
          </p:nvSpPr>
          <p:spPr>
            <a:xfrm>
              <a:off x="4716014" y="177281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8" name="Ellips 87"/>
            <p:cNvSpPr/>
            <p:nvPr/>
          </p:nvSpPr>
          <p:spPr>
            <a:xfrm>
              <a:off x="4932038" y="141277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9" name="Ellips 88"/>
            <p:cNvSpPr/>
            <p:nvPr/>
          </p:nvSpPr>
          <p:spPr>
            <a:xfrm>
              <a:off x="4644006" y="134076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0" name="Rektangel 89"/>
            <p:cNvSpPr/>
            <p:nvPr/>
          </p:nvSpPr>
          <p:spPr>
            <a:xfrm rot="19883677">
              <a:off x="6250366" y="829248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1" name="Ellips 90"/>
            <p:cNvSpPr/>
            <p:nvPr/>
          </p:nvSpPr>
          <p:spPr>
            <a:xfrm>
              <a:off x="4788023" y="-387425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2" name="Ellips 91"/>
            <p:cNvSpPr/>
            <p:nvPr/>
          </p:nvSpPr>
          <p:spPr>
            <a:xfrm>
              <a:off x="5940151" y="-17140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3" name="Ellips 92"/>
            <p:cNvSpPr/>
            <p:nvPr/>
          </p:nvSpPr>
          <p:spPr>
            <a:xfrm>
              <a:off x="5652119" y="-67545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4" name="Ellips 93"/>
            <p:cNvSpPr/>
            <p:nvPr/>
          </p:nvSpPr>
          <p:spPr>
            <a:xfrm>
              <a:off x="5148063" y="-74746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5" name="Ellips 94"/>
            <p:cNvSpPr/>
            <p:nvPr/>
          </p:nvSpPr>
          <p:spPr>
            <a:xfrm>
              <a:off x="4716015" y="-45943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6" name="Ellips 95"/>
            <p:cNvSpPr/>
            <p:nvPr/>
          </p:nvSpPr>
          <p:spPr>
            <a:xfrm>
              <a:off x="4536503" y="-2738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7" name="Ellips 96"/>
            <p:cNvSpPr/>
            <p:nvPr/>
          </p:nvSpPr>
          <p:spPr>
            <a:xfrm>
              <a:off x="4716015" y="47667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8" name="Ellips 97"/>
            <p:cNvSpPr/>
            <p:nvPr/>
          </p:nvSpPr>
          <p:spPr>
            <a:xfrm>
              <a:off x="5148063" y="69269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9" name="Ellips 98"/>
            <p:cNvSpPr/>
            <p:nvPr/>
          </p:nvSpPr>
          <p:spPr>
            <a:xfrm>
              <a:off x="5652119" y="69269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0" name="Ellips 99"/>
            <p:cNvSpPr/>
            <p:nvPr/>
          </p:nvSpPr>
          <p:spPr>
            <a:xfrm>
              <a:off x="5940151" y="3326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1" name="Ellips 100"/>
            <p:cNvSpPr/>
            <p:nvPr/>
          </p:nvSpPr>
          <p:spPr>
            <a:xfrm>
              <a:off x="5220071" y="26064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2" name="Ellips 101"/>
            <p:cNvSpPr/>
            <p:nvPr/>
          </p:nvSpPr>
          <p:spPr>
            <a:xfrm>
              <a:off x="5436095" y="-9939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3" name="Ellips 102"/>
            <p:cNvSpPr/>
            <p:nvPr/>
          </p:nvSpPr>
          <p:spPr>
            <a:xfrm>
              <a:off x="5148063" y="-17140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4" name="Rektangel 103"/>
            <p:cNvSpPr/>
            <p:nvPr/>
          </p:nvSpPr>
          <p:spPr>
            <a:xfrm rot="19883677">
              <a:off x="5674302" y="4201169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8" name="Rektangel 117"/>
            <p:cNvSpPr/>
            <p:nvPr/>
          </p:nvSpPr>
          <p:spPr>
            <a:xfrm rot="19883677">
              <a:off x="7690526" y="1189287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9" name="Ellips 118"/>
            <p:cNvSpPr/>
            <p:nvPr/>
          </p:nvSpPr>
          <p:spPr>
            <a:xfrm>
              <a:off x="6228183" y="-2738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0" name="Ellips 119"/>
            <p:cNvSpPr/>
            <p:nvPr/>
          </p:nvSpPr>
          <p:spPr>
            <a:xfrm>
              <a:off x="7380311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1" name="Ellips 120"/>
            <p:cNvSpPr/>
            <p:nvPr/>
          </p:nvSpPr>
          <p:spPr>
            <a:xfrm>
              <a:off x="7092279" y="-31541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2" name="Ellips 121"/>
            <p:cNvSpPr/>
            <p:nvPr/>
          </p:nvSpPr>
          <p:spPr>
            <a:xfrm>
              <a:off x="6588223" y="-38742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3" name="Ellips 122"/>
            <p:cNvSpPr/>
            <p:nvPr/>
          </p:nvSpPr>
          <p:spPr>
            <a:xfrm>
              <a:off x="6156175" y="-993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4" name="Ellips 123"/>
            <p:cNvSpPr/>
            <p:nvPr/>
          </p:nvSpPr>
          <p:spPr>
            <a:xfrm>
              <a:off x="5976663" y="3326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5" name="Ellips 124"/>
            <p:cNvSpPr/>
            <p:nvPr/>
          </p:nvSpPr>
          <p:spPr>
            <a:xfrm>
              <a:off x="6156175" y="83671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6" name="Ellips 125"/>
            <p:cNvSpPr/>
            <p:nvPr/>
          </p:nvSpPr>
          <p:spPr>
            <a:xfrm>
              <a:off x="6588223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7" name="Ellips 126"/>
            <p:cNvSpPr/>
            <p:nvPr/>
          </p:nvSpPr>
          <p:spPr>
            <a:xfrm>
              <a:off x="7092279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8" name="Ellips 127"/>
            <p:cNvSpPr/>
            <p:nvPr/>
          </p:nvSpPr>
          <p:spPr>
            <a:xfrm>
              <a:off x="7380311" y="6926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9" name="Ellips 128"/>
            <p:cNvSpPr/>
            <p:nvPr/>
          </p:nvSpPr>
          <p:spPr>
            <a:xfrm>
              <a:off x="6660231" y="62068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0" name="Ellips 129"/>
            <p:cNvSpPr/>
            <p:nvPr/>
          </p:nvSpPr>
          <p:spPr>
            <a:xfrm>
              <a:off x="6876255" y="26064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1" name="Ellips 130"/>
            <p:cNvSpPr/>
            <p:nvPr/>
          </p:nvSpPr>
          <p:spPr>
            <a:xfrm>
              <a:off x="6588223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2" name="Rektangel 131"/>
            <p:cNvSpPr/>
            <p:nvPr/>
          </p:nvSpPr>
          <p:spPr>
            <a:xfrm rot="19883677">
              <a:off x="921774" y="5221735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3" name="Ellips 132"/>
            <p:cNvSpPr/>
            <p:nvPr/>
          </p:nvSpPr>
          <p:spPr>
            <a:xfrm>
              <a:off x="-540569" y="4005062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4" name="Ellips 133"/>
            <p:cNvSpPr/>
            <p:nvPr/>
          </p:nvSpPr>
          <p:spPr>
            <a:xfrm>
              <a:off x="611559" y="422108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5" name="Ellips 134"/>
            <p:cNvSpPr/>
            <p:nvPr/>
          </p:nvSpPr>
          <p:spPr>
            <a:xfrm>
              <a:off x="323527" y="371703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6" name="Ellips 135"/>
            <p:cNvSpPr/>
            <p:nvPr/>
          </p:nvSpPr>
          <p:spPr>
            <a:xfrm>
              <a:off x="-180529" y="364502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7" name="Ellips 136"/>
            <p:cNvSpPr/>
            <p:nvPr/>
          </p:nvSpPr>
          <p:spPr>
            <a:xfrm>
              <a:off x="-612577" y="39330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8" name="Ellips 137"/>
            <p:cNvSpPr/>
            <p:nvPr/>
          </p:nvSpPr>
          <p:spPr>
            <a:xfrm>
              <a:off x="-792089" y="436510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9" name="Ellips 138"/>
            <p:cNvSpPr/>
            <p:nvPr/>
          </p:nvSpPr>
          <p:spPr>
            <a:xfrm>
              <a:off x="-612577" y="486915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0" name="Ellips 139"/>
            <p:cNvSpPr/>
            <p:nvPr/>
          </p:nvSpPr>
          <p:spPr>
            <a:xfrm>
              <a:off x="-180529" y="508518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1" name="Ellips 140"/>
            <p:cNvSpPr/>
            <p:nvPr/>
          </p:nvSpPr>
          <p:spPr>
            <a:xfrm>
              <a:off x="323527" y="508518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2" name="Ellips 141"/>
            <p:cNvSpPr/>
            <p:nvPr/>
          </p:nvSpPr>
          <p:spPr>
            <a:xfrm>
              <a:off x="611559" y="472514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3" name="Ellips 142"/>
            <p:cNvSpPr/>
            <p:nvPr/>
          </p:nvSpPr>
          <p:spPr>
            <a:xfrm>
              <a:off x="-108521" y="46531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4" name="Ellips 143"/>
            <p:cNvSpPr/>
            <p:nvPr/>
          </p:nvSpPr>
          <p:spPr>
            <a:xfrm>
              <a:off x="107503" y="42930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5" name="Ellips 144"/>
            <p:cNvSpPr/>
            <p:nvPr/>
          </p:nvSpPr>
          <p:spPr>
            <a:xfrm>
              <a:off x="-180529" y="422108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" name="Ellips 4"/>
            <p:cNvSpPr/>
            <p:nvPr/>
          </p:nvSpPr>
          <p:spPr>
            <a:xfrm>
              <a:off x="3635896" y="3573016"/>
              <a:ext cx="720080" cy="720080"/>
            </a:xfrm>
            <a:prstGeom prst="ellipse">
              <a:avLst/>
            </a:prstGeom>
            <a:solidFill>
              <a:srgbClr val="64111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5" name="Ellips 104"/>
            <p:cNvSpPr/>
            <p:nvPr/>
          </p:nvSpPr>
          <p:spPr>
            <a:xfrm>
              <a:off x="4211959" y="298449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6" name="Ellips 105"/>
            <p:cNvSpPr/>
            <p:nvPr/>
          </p:nvSpPr>
          <p:spPr>
            <a:xfrm>
              <a:off x="5364087" y="32005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7" name="Ellips 106"/>
            <p:cNvSpPr/>
            <p:nvPr/>
          </p:nvSpPr>
          <p:spPr>
            <a:xfrm>
              <a:off x="5076055" y="269646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8" name="Ellips 107"/>
            <p:cNvSpPr/>
            <p:nvPr/>
          </p:nvSpPr>
          <p:spPr>
            <a:xfrm>
              <a:off x="4571999" y="262445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9" name="Ellips 108"/>
            <p:cNvSpPr/>
            <p:nvPr/>
          </p:nvSpPr>
          <p:spPr>
            <a:xfrm>
              <a:off x="4139951" y="291248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0" name="Ellips 109"/>
            <p:cNvSpPr/>
            <p:nvPr/>
          </p:nvSpPr>
          <p:spPr>
            <a:xfrm>
              <a:off x="3960439" y="334453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1" name="Ellips 110"/>
            <p:cNvSpPr/>
            <p:nvPr/>
          </p:nvSpPr>
          <p:spPr>
            <a:xfrm>
              <a:off x="4139951" y="384859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2" name="Ellips 111"/>
            <p:cNvSpPr/>
            <p:nvPr/>
          </p:nvSpPr>
          <p:spPr>
            <a:xfrm>
              <a:off x="4571999" y="40646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3" name="Ellips 112"/>
            <p:cNvSpPr/>
            <p:nvPr/>
          </p:nvSpPr>
          <p:spPr>
            <a:xfrm>
              <a:off x="5076055" y="40646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4" name="Ellips 113"/>
            <p:cNvSpPr/>
            <p:nvPr/>
          </p:nvSpPr>
          <p:spPr>
            <a:xfrm>
              <a:off x="5364087" y="370457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5" name="Ellips 114"/>
            <p:cNvSpPr/>
            <p:nvPr/>
          </p:nvSpPr>
          <p:spPr>
            <a:xfrm>
              <a:off x="4644007" y="363256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6" name="Ellips 115"/>
            <p:cNvSpPr/>
            <p:nvPr/>
          </p:nvSpPr>
          <p:spPr>
            <a:xfrm>
              <a:off x="4860031" y="327252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7" name="Ellips 116"/>
            <p:cNvSpPr/>
            <p:nvPr/>
          </p:nvSpPr>
          <p:spPr>
            <a:xfrm>
              <a:off x="4571999" y="32005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2" name="Rektangel 161"/>
            <p:cNvSpPr/>
            <p:nvPr/>
          </p:nvSpPr>
          <p:spPr>
            <a:xfrm>
              <a:off x="0" y="0"/>
              <a:ext cx="755576" cy="6858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3" name="Rektangel 162"/>
            <p:cNvSpPr/>
            <p:nvPr/>
          </p:nvSpPr>
          <p:spPr>
            <a:xfrm>
              <a:off x="755576" y="0"/>
              <a:ext cx="8388424" cy="6206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4" name="Rektangel 163"/>
            <p:cNvSpPr/>
            <p:nvPr/>
          </p:nvSpPr>
          <p:spPr>
            <a:xfrm>
              <a:off x="755576" y="6237312"/>
              <a:ext cx="8388424" cy="6206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5" name="Rektangel 164"/>
            <p:cNvSpPr/>
            <p:nvPr/>
          </p:nvSpPr>
          <p:spPr>
            <a:xfrm>
              <a:off x="8388424" y="0"/>
              <a:ext cx="755576" cy="6858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6" name="textruta 165"/>
            <p:cNvSpPr txBox="1"/>
            <p:nvPr/>
          </p:nvSpPr>
          <p:spPr>
            <a:xfrm>
              <a:off x="7236296" y="5301208"/>
              <a:ext cx="8467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err="1" smtClean="0"/>
                <a:t>Bzzzzz</a:t>
              </a:r>
              <a:r>
                <a:rPr lang="sv-SE" sz="1600" dirty="0" smtClean="0"/>
                <a:t>…</a:t>
              </a:r>
              <a:endParaRPr lang="sv-SE" sz="1600" dirty="0"/>
            </a:p>
          </p:txBody>
        </p:sp>
        <p:sp>
          <p:nvSpPr>
            <p:cNvPr id="167" name="textruta 166"/>
            <p:cNvSpPr txBox="1"/>
            <p:nvPr/>
          </p:nvSpPr>
          <p:spPr>
            <a:xfrm>
              <a:off x="3491880" y="4581128"/>
              <a:ext cx="171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b="1" i="1" dirty="0" err="1" smtClean="0">
                  <a:latin typeface="Juice ITC" pitchFamily="82" charset="0"/>
                  <a:ea typeface="Cambria Math" pitchFamily="18" charset="0"/>
                  <a:cs typeface="Arial Unicode MS" pitchFamily="34" charset="-128"/>
                </a:rPr>
                <a:t>What</a:t>
              </a:r>
              <a:r>
                <a:rPr lang="sv-SE" b="1" i="1" dirty="0" smtClean="0">
                  <a:latin typeface="Juice ITC" pitchFamily="82" charset="0"/>
                  <a:ea typeface="Cambria Math" pitchFamily="18" charset="0"/>
                  <a:cs typeface="Arial Unicode MS" pitchFamily="34" charset="-128"/>
                </a:rPr>
                <a:t>? </a:t>
              </a:r>
              <a:r>
                <a:rPr lang="sv-SE" b="1" i="1" dirty="0" err="1" smtClean="0">
                  <a:latin typeface="Juice ITC" pitchFamily="82" charset="0"/>
                  <a:ea typeface="Cambria Math" pitchFamily="18" charset="0"/>
                  <a:cs typeface="Arial Unicode MS" pitchFamily="34" charset="-128"/>
                </a:rPr>
                <a:t>What</a:t>
              </a:r>
              <a:r>
                <a:rPr lang="sv-SE" b="1" i="1" dirty="0" smtClean="0">
                  <a:latin typeface="Juice ITC" pitchFamily="82" charset="0"/>
                  <a:ea typeface="Cambria Math" pitchFamily="18" charset="0"/>
                  <a:cs typeface="Arial Unicode MS" pitchFamily="34" charset="-128"/>
                </a:rPr>
                <a:t> </a:t>
              </a:r>
              <a:r>
                <a:rPr lang="sv-SE" b="1" i="1" dirty="0" err="1" smtClean="0">
                  <a:latin typeface="Juice ITC" pitchFamily="82" charset="0"/>
                  <a:ea typeface="Cambria Math" pitchFamily="18" charset="0"/>
                  <a:cs typeface="Arial Unicode MS" pitchFamily="34" charset="-128"/>
                </a:rPr>
                <a:t>was</a:t>
              </a:r>
              <a:r>
                <a:rPr lang="sv-SE" b="1" i="1" dirty="0" smtClean="0">
                  <a:latin typeface="Juice ITC" pitchFamily="82" charset="0"/>
                  <a:ea typeface="Cambria Math" pitchFamily="18" charset="0"/>
                  <a:cs typeface="Arial Unicode MS" pitchFamily="34" charset="-128"/>
                </a:rPr>
                <a:t> that?</a:t>
              </a:r>
              <a:endParaRPr lang="sv-SE" b="1" i="1" dirty="0">
                <a:latin typeface="Juice ITC" pitchFamily="82" charset="0"/>
                <a:ea typeface="Cambria Math" pitchFamily="18" charset="0"/>
                <a:cs typeface="Arial Unicode MS" pitchFamily="34" charset="-128"/>
              </a:endParaRPr>
            </a:p>
          </p:txBody>
        </p:sp>
        <p:sp>
          <p:nvSpPr>
            <p:cNvPr id="168" name="Likbent triangel 167"/>
            <p:cNvSpPr/>
            <p:nvPr/>
          </p:nvSpPr>
          <p:spPr>
            <a:xfrm>
              <a:off x="3635896" y="4365104"/>
              <a:ext cx="648072" cy="216024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dresultat för tom stuga inifrå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24696"/>
            <a:ext cx="9144000" cy="6033304"/>
          </a:xfrm>
          <a:prstGeom prst="rect">
            <a:avLst/>
          </a:prstGeom>
          <a:solidFill>
            <a:srgbClr val="FF9801"/>
          </a:solidFill>
        </p:spPr>
      </p:pic>
      <p:pic>
        <p:nvPicPr>
          <p:cNvPr id="1028" name="Picture 4" descr="Bildresultat för t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124744"/>
            <a:ext cx="2160240" cy="3024336"/>
          </a:xfrm>
          <a:prstGeom prst="rect">
            <a:avLst/>
          </a:prstGeom>
          <a:noFill/>
        </p:spPr>
      </p:pic>
      <p:grpSp>
        <p:nvGrpSpPr>
          <p:cNvPr id="405" name="Grupp 404"/>
          <p:cNvGrpSpPr/>
          <p:nvPr/>
        </p:nvGrpSpPr>
        <p:grpSpPr>
          <a:xfrm>
            <a:off x="3781355" y="1772816"/>
            <a:ext cx="1621102" cy="1339578"/>
            <a:chOff x="0" y="-27386"/>
            <a:chExt cx="8604448" cy="6892851"/>
          </a:xfrm>
        </p:grpSpPr>
        <p:sp>
          <p:nvSpPr>
            <p:cNvPr id="406" name="Rektangel 405"/>
            <p:cNvSpPr/>
            <p:nvPr/>
          </p:nvSpPr>
          <p:spPr>
            <a:xfrm>
              <a:off x="683568" y="548680"/>
              <a:ext cx="7920880" cy="5760640"/>
            </a:xfrm>
            <a:prstGeom prst="rect">
              <a:avLst/>
            </a:prstGeom>
            <a:solidFill>
              <a:srgbClr val="4CD45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08" name="Rektangel 407"/>
            <p:cNvSpPr/>
            <p:nvPr/>
          </p:nvSpPr>
          <p:spPr>
            <a:xfrm rot="19883677">
              <a:off x="1713863" y="1909369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09" name="Ellips 408"/>
            <p:cNvSpPr/>
            <p:nvPr/>
          </p:nvSpPr>
          <p:spPr>
            <a:xfrm>
              <a:off x="251520" y="69269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0" name="Ellips 409"/>
            <p:cNvSpPr/>
            <p:nvPr/>
          </p:nvSpPr>
          <p:spPr>
            <a:xfrm>
              <a:off x="1403648" y="9087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1" name="Ellips 410"/>
            <p:cNvSpPr/>
            <p:nvPr/>
          </p:nvSpPr>
          <p:spPr>
            <a:xfrm>
              <a:off x="1115616" y="40466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2" name="Ellips 411"/>
            <p:cNvSpPr/>
            <p:nvPr/>
          </p:nvSpPr>
          <p:spPr>
            <a:xfrm>
              <a:off x="611560" y="33265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3" name="Ellips 412"/>
            <p:cNvSpPr/>
            <p:nvPr/>
          </p:nvSpPr>
          <p:spPr>
            <a:xfrm>
              <a:off x="179512" y="62068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4" name="Ellips 413"/>
            <p:cNvSpPr/>
            <p:nvPr/>
          </p:nvSpPr>
          <p:spPr>
            <a:xfrm>
              <a:off x="0" y="105273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5" name="Ellips 414"/>
            <p:cNvSpPr/>
            <p:nvPr/>
          </p:nvSpPr>
          <p:spPr>
            <a:xfrm>
              <a:off x="179512" y="155679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6" name="Ellips 415"/>
            <p:cNvSpPr/>
            <p:nvPr/>
          </p:nvSpPr>
          <p:spPr>
            <a:xfrm>
              <a:off x="611560" y="17728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7" name="Ellips 416"/>
            <p:cNvSpPr/>
            <p:nvPr/>
          </p:nvSpPr>
          <p:spPr>
            <a:xfrm>
              <a:off x="1115616" y="17728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8" name="Ellips 417"/>
            <p:cNvSpPr/>
            <p:nvPr/>
          </p:nvSpPr>
          <p:spPr>
            <a:xfrm>
              <a:off x="1403648" y="141277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9" name="Ellips 418"/>
            <p:cNvSpPr/>
            <p:nvPr/>
          </p:nvSpPr>
          <p:spPr>
            <a:xfrm>
              <a:off x="683568" y="134076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0" name="Ellips 419"/>
            <p:cNvSpPr/>
            <p:nvPr/>
          </p:nvSpPr>
          <p:spPr>
            <a:xfrm>
              <a:off x="899592" y="98072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1" name="Ellips 420"/>
            <p:cNvSpPr/>
            <p:nvPr/>
          </p:nvSpPr>
          <p:spPr>
            <a:xfrm>
              <a:off x="611560" y="9087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2" name="Rektangel 421"/>
            <p:cNvSpPr/>
            <p:nvPr/>
          </p:nvSpPr>
          <p:spPr>
            <a:xfrm rot="19883677">
              <a:off x="2361933" y="1333304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3" name="Ellips 422"/>
            <p:cNvSpPr/>
            <p:nvPr/>
          </p:nvSpPr>
          <p:spPr>
            <a:xfrm>
              <a:off x="899590" y="116631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4" name="Ellips 423"/>
            <p:cNvSpPr/>
            <p:nvPr/>
          </p:nvSpPr>
          <p:spPr>
            <a:xfrm>
              <a:off x="2051718" y="3326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7" name="Ellips 426"/>
            <p:cNvSpPr/>
            <p:nvPr/>
          </p:nvSpPr>
          <p:spPr>
            <a:xfrm>
              <a:off x="827582" y="4462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8" name="Ellips 427"/>
            <p:cNvSpPr/>
            <p:nvPr/>
          </p:nvSpPr>
          <p:spPr>
            <a:xfrm>
              <a:off x="648070" y="47667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9" name="Ellips 428"/>
            <p:cNvSpPr/>
            <p:nvPr/>
          </p:nvSpPr>
          <p:spPr>
            <a:xfrm>
              <a:off x="827582" y="98072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0" name="Ellips 429"/>
            <p:cNvSpPr/>
            <p:nvPr/>
          </p:nvSpPr>
          <p:spPr>
            <a:xfrm>
              <a:off x="1259630" y="119675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1" name="Ellips 430"/>
            <p:cNvSpPr/>
            <p:nvPr/>
          </p:nvSpPr>
          <p:spPr>
            <a:xfrm>
              <a:off x="1763686" y="119675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2" name="Ellips 431"/>
            <p:cNvSpPr/>
            <p:nvPr/>
          </p:nvSpPr>
          <p:spPr>
            <a:xfrm>
              <a:off x="2051718" y="83671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3" name="Ellips 432"/>
            <p:cNvSpPr/>
            <p:nvPr/>
          </p:nvSpPr>
          <p:spPr>
            <a:xfrm>
              <a:off x="1331638" y="76470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4" name="Ellips 433"/>
            <p:cNvSpPr/>
            <p:nvPr/>
          </p:nvSpPr>
          <p:spPr>
            <a:xfrm>
              <a:off x="1547662" y="40466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5" name="Ellips 434"/>
            <p:cNvSpPr/>
            <p:nvPr/>
          </p:nvSpPr>
          <p:spPr>
            <a:xfrm>
              <a:off x="1259630" y="3326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6" name="Rektangel 435"/>
            <p:cNvSpPr/>
            <p:nvPr/>
          </p:nvSpPr>
          <p:spPr>
            <a:xfrm rot="19883677">
              <a:off x="1281814" y="3133503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8" name="Ellips 437"/>
            <p:cNvSpPr/>
            <p:nvPr/>
          </p:nvSpPr>
          <p:spPr>
            <a:xfrm>
              <a:off x="971599" y="21328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9" name="Ellips 438"/>
            <p:cNvSpPr/>
            <p:nvPr/>
          </p:nvSpPr>
          <p:spPr>
            <a:xfrm>
              <a:off x="683567" y="162879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0" name="Ellips 439"/>
            <p:cNvSpPr/>
            <p:nvPr/>
          </p:nvSpPr>
          <p:spPr>
            <a:xfrm>
              <a:off x="179511" y="155679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4" name="Ellips 443"/>
            <p:cNvSpPr/>
            <p:nvPr/>
          </p:nvSpPr>
          <p:spPr>
            <a:xfrm>
              <a:off x="179511" y="299695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5" name="Ellips 444"/>
            <p:cNvSpPr/>
            <p:nvPr/>
          </p:nvSpPr>
          <p:spPr>
            <a:xfrm>
              <a:off x="683567" y="299695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6" name="Ellips 445"/>
            <p:cNvSpPr/>
            <p:nvPr/>
          </p:nvSpPr>
          <p:spPr>
            <a:xfrm>
              <a:off x="971599" y="263691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7" name="Ellips 446"/>
            <p:cNvSpPr/>
            <p:nvPr/>
          </p:nvSpPr>
          <p:spPr>
            <a:xfrm>
              <a:off x="251519" y="256490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8" name="Ellips 447"/>
            <p:cNvSpPr/>
            <p:nvPr/>
          </p:nvSpPr>
          <p:spPr>
            <a:xfrm>
              <a:off x="467543" y="220486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9" name="Ellips 448"/>
            <p:cNvSpPr/>
            <p:nvPr/>
          </p:nvSpPr>
          <p:spPr>
            <a:xfrm>
              <a:off x="179511" y="21328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0" name="Rektangel 449"/>
            <p:cNvSpPr/>
            <p:nvPr/>
          </p:nvSpPr>
          <p:spPr>
            <a:xfrm rot="19883677">
              <a:off x="3658078" y="1189287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1" name="Ellips 450"/>
            <p:cNvSpPr/>
            <p:nvPr/>
          </p:nvSpPr>
          <p:spPr>
            <a:xfrm>
              <a:off x="2195735" y="-2738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2" name="Ellips 451"/>
            <p:cNvSpPr/>
            <p:nvPr/>
          </p:nvSpPr>
          <p:spPr>
            <a:xfrm>
              <a:off x="3347863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6" name="Ellips 455"/>
            <p:cNvSpPr/>
            <p:nvPr/>
          </p:nvSpPr>
          <p:spPr>
            <a:xfrm>
              <a:off x="1944215" y="3326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7" name="Ellips 456"/>
            <p:cNvSpPr/>
            <p:nvPr/>
          </p:nvSpPr>
          <p:spPr>
            <a:xfrm>
              <a:off x="2123727" y="83671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8" name="Ellips 457"/>
            <p:cNvSpPr/>
            <p:nvPr/>
          </p:nvSpPr>
          <p:spPr>
            <a:xfrm>
              <a:off x="2555775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9" name="Ellips 458"/>
            <p:cNvSpPr/>
            <p:nvPr/>
          </p:nvSpPr>
          <p:spPr>
            <a:xfrm>
              <a:off x="3059831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0" name="Ellips 459"/>
            <p:cNvSpPr/>
            <p:nvPr/>
          </p:nvSpPr>
          <p:spPr>
            <a:xfrm>
              <a:off x="3347863" y="6926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1" name="Ellips 460"/>
            <p:cNvSpPr/>
            <p:nvPr/>
          </p:nvSpPr>
          <p:spPr>
            <a:xfrm>
              <a:off x="2627783" y="62068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2" name="Ellips 461"/>
            <p:cNvSpPr/>
            <p:nvPr/>
          </p:nvSpPr>
          <p:spPr>
            <a:xfrm>
              <a:off x="2843807" y="26064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3" name="Ellips 462"/>
            <p:cNvSpPr/>
            <p:nvPr/>
          </p:nvSpPr>
          <p:spPr>
            <a:xfrm>
              <a:off x="2555775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4" name="Rektangel 463"/>
            <p:cNvSpPr/>
            <p:nvPr/>
          </p:nvSpPr>
          <p:spPr>
            <a:xfrm rot="19883677">
              <a:off x="3010005" y="4069608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5" name="Ellips 464"/>
            <p:cNvSpPr/>
            <p:nvPr/>
          </p:nvSpPr>
          <p:spPr>
            <a:xfrm>
              <a:off x="1547662" y="2852935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6" name="Ellips 465"/>
            <p:cNvSpPr/>
            <p:nvPr/>
          </p:nvSpPr>
          <p:spPr>
            <a:xfrm>
              <a:off x="2699790" y="3068959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7" name="Ellips 466"/>
            <p:cNvSpPr/>
            <p:nvPr/>
          </p:nvSpPr>
          <p:spPr>
            <a:xfrm>
              <a:off x="2411758" y="256490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8" name="Ellips 467"/>
            <p:cNvSpPr/>
            <p:nvPr/>
          </p:nvSpPr>
          <p:spPr>
            <a:xfrm>
              <a:off x="1907702" y="249289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9" name="Ellips 468"/>
            <p:cNvSpPr/>
            <p:nvPr/>
          </p:nvSpPr>
          <p:spPr>
            <a:xfrm>
              <a:off x="1475654" y="278092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0" name="Ellips 469"/>
            <p:cNvSpPr/>
            <p:nvPr/>
          </p:nvSpPr>
          <p:spPr>
            <a:xfrm>
              <a:off x="1296142" y="321297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1" name="Ellips 470"/>
            <p:cNvSpPr/>
            <p:nvPr/>
          </p:nvSpPr>
          <p:spPr>
            <a:xfrm>
              <a:off x="1475654" y="371703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2" name="Ellips 471"/>
            <p:cNvSpPr/>
            <p:nvPr/>
          </p:nvSpPr>
          <p:spPr>
            <a:xfrm>
              <a:off x="1907702" y="39330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3" name="Ellips 472"/>
            <p:cNvSpPr/>
            <p:nvPr/>
          </p:nvSpPr>
          <p:spPr>
            <a:xfrm>
              <a:off x="2411758" y="39330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4" name="Ellips 473"/>
            <p:cNvSpPr/>
            <p:nvPr/>
          </p:nvSpPr>
          <p:spPr>
            <a:xfrm>
              <a:off x="2699790" y="357301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5" name="Ellips 474"/>
            <p:cNvSpPr/>
            <p:nvPr/>
          </p:nvSpPr>
          <p:spPr>
            <a:xfrm>
              <a:off x="1979710" y="350100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6" name="Ellips 475"/>
            <p:cNvSpPr/>
            <p:nvPr/>
          </p:nvSpPr>
          <p:spPr>
            <a:xfrm>
              <a:off x="2195734" y="314096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7" name="Ellips 476"/>
            <p:cNvSpPr/>
            <p:nvPr/>
          </p:nvSpPr>
          <p:spPr>
            <a:xfrm>
              <a:off x="1907702" y="3068959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8" name="Rektangel 477"/>
            <p:cNvSpPr/>
            <p:nvPr/>
          </p:nvSpPr>
          <p:spPr>
            <a:xfrm rot="19883677">
              <a:off x="5746309" y="2341414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9" name="Ellips 478"/>
            <p:cNvSpPr/>
            <p:nvPr/>
          </p:nvSpPr>
          <p:spPr>
            <a:xfrm>
              <a:off x="4283966" y="1124741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0" name="Ellips 479"/>
            <p:cNvSpPr/>
            <p:nvPr/>
          </p:nvSpPr>
          <p:spPr>
            <a:xfrm>
              <a:off x="5436094" y="134076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1" name="Ellips 480"/>
            <p:cNvSpPr/>
            <p:nvPr/>
          </p:nvSpPr>
          <p:spPr>
            <a:xfrm>
              <a:off x="5148062" y="836709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2" name="Ellips 481"/>
            <p:cNvSpPr/>
            <p:nvPr/>
          </p:nvSpPr>
          <p:spPr>
            <a:xfrm>
              <a:off x="4644006" y="76470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3" name="Ellips 482"/>
            <p:cNvSpPr/>
            <p:nvPr/>
          </p:nvSpPr>
          <p:spPr>
            <a:xfrm>
              <a:off x="4211958" y="105273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4" name="Ellips 483"/>
            <p:cNvSpPr/>
            <p:nvPr/>
          </p:nvSpPr>
          <p:spPr>
            <a:xfrm>
              <a:off x="4032446" y="148478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5" name="Ellips 484"/>
            <p:cNvSpPr/>
            <p:nvPr/>
          </p:nvSpPr>
          <p:spPr>
            <a:xfrm>
              <a:off x="4211958" y="198883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6" name="Ellips 485"/>
            <p:cNvSpPr/>
            <p:nvPr/>
          </p:nvSpPr>
          <p:spPr>
            <a:xfrm>
              <a:off x="4644006" y="220486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7" name="Ellips 486"/>
            <p:cNvSpPr/>
            <p:nvPr/>
          </p:nvSpPr>
          <p:spPr>
            <a:xfrm>
              <a:off x="5148062" y="220486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8" name="Ellips 487"/>
            <p:cNvSpPr/>
            <p:nvPr/>
          </p:nvSpPr>
          <p:spPr>
            <a:xfrm>
              <a:off x="5436094" y="184482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9" name="Ellips 488"/>
            <p:cNvSpPr/>
            <p:nvPr/>
          </p:nvSpPr>
          <p:spPr>
            <a:xfrm>
              <a:off x="4716014" y="177281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0" name="Ellips 489"/>
            <p:cNvSpPr/>
            <p:nvPr/>
          </p:nvSpPr>
          <p:spPr>
            <a:xfrm>
              <a:off x="4932038" y="141277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1" name="Ellips 490"/>
            <p:cNvSpPr/>
            <p:nvPr/>
          </p:nvSpPr>
          <p:spPr>
            <a:xfrm>
              <a:off x="4644006" y="134076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2" name="Rektangel 491"/>
            <p:cNvSpPr/>
            <p:nvPr/>
          </p:nvSpPr>
          <p:spPr>
            <a:xfrm rot="19883677">
              <a:off x="6250366" y="829248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8" name="Ellips 497"/>
            <p:cNvSpPr/>
            <p:nvPr/>
          </p:nvSpPr>
          <p:spPr>
            <a:xfrm>
              <a:off x="4536503" y="-2738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9" name="Ellips 498"/>
            <p:cNvSpPr/>
            <p:nvPr/>
          </p:nvSpPr>
          <p:spPr>
            <a:xfrm>
              <a:off x="4716015" y="47667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0" name="Ellips 499"/>
            <p:cNvSpPr/>
            <p:nvPr/>
          </p:nvSpPr>
          <p:spPr>
            <a:xfrm>
              <a:off x="5148063" y="69269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1" name="Ellips 500"/>
            <p:cNvSpPr/>
            <p:nvPr/>
          </p:nvSpPr>
          <p:spPr>
            <a:xfrm>
              <a:off x="5652119" y="69269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2" name="Ellips 501"/>
            <p:cNvSpPr/>
            <p:nvPr/>
          </p:nvSpPr>
          <p:spPr>
            <a:xfrm>
              <a:off x="5940151" y="3326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3" name="Ellips 502"/>
            <p:cNvSpPr/>
            <p:nvPr/>
          </p:nvSpPr>
          <p:spPr>
            <a:xfrm>
              <a:off x="5220071" y="26064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6" name="Rektangel 505"/>
            <p:cNvSpPr/>
            <p:nvPr/>
          </p:nvSpPr>
          <p:spPr>
            <a:xfrm rot="19883677">
              <a:off x="5674302" y="4201169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7" name="Rektangel 506"/>
            <p:cNvSpPr/>
            <p:nvPr/>
          </p:nvSpPr>
          <p:spPr>
            <a:xfrm rot="19883677">
              <a:off x="7690526" y="1189287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8" name="Ellips 507"/>
            <p:cNvSpPr/>
            <p:nvPr/>
          </p:nvSpPr>
          <p:spPr>
            <a:xfrm>
              <a:off x="6228183" y="-2738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9" name="Ellips 508"/>
            <p:cNvSpPr/>
            <p:nvPr/>
          </p:nvSpPr>
          <p:spPr>
            <a:xfrm>
              <a:off x="7380311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3" name="Ellips 512"/>
            <p:cNvSpPr/>
            <p:nvPr/>
          </p:nvSpPr>
          <p:spPr>
            <a:xfrm>
              <a:off x="5976663" y="3326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4" name="Ellips 513"/>
            <p:cNvSpPr/>
            <p:nvPr/>
          </p:nvSpPr>
          <p:spPr>
            <a:xfrm>
              <a:off x="6156175" y="83671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5" name="Ellips 514"/>
            <p:cNvSpPr/>
            <p:nvPr/>
          </p:nvSpPr>
          <p:spPr>
            <a:xfrm>
              <a:off x="6588223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6" name="Ellips 515"/>
            <p:cNvSpPr/>
            <p:nvPr/>
          </p:nvSpPr>
          <p:spPr>
            <a:xfrm>
              <a:off x="7092279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7" name="Ellips 516"/>
            <p:cNvSpPr/>
            <p:nvPr/>
          </p:nvSpPr>
          <p:spPr>
            <a:xfrm>
              <a:off x="7380311" y="6926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8" name="Ellips 517"/>
            <p:cNvSpPr/>
            <p:nvPr/>
          </p:nvSpPr>
          <p:spPr>
            <a:xfrm>
              <a:off x="6660231" y="62068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9" name="Ellips 518"/>
            <p:cNvSpPr/>
            <p:nvPr/>
          </p:nvSpPr>
          <p:spPr>
            <a:xfrm>
              <a:off x="6876255" y="26064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0" name="Ellips 519"/>
            <p:cNvSpPr/>
            <p:nvPr/>
          </p:nvSpPr>
          <p:spPr>
            <a:xfrm>
              <a:off x="6588223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1" name="Rektangel 520"/>
            <p:cNvSpPr/>
            <p:nvPr/>
          </p:nvSpPr>
          <p:spPr>
            <a:xfrm rot="19883677">
              <a:off x="663383" y="5289709"/>
              <a:ext cx="623642" cy="1451694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3" name="Ellips 522"/>
            <p:cNvSpPr/>
            <p:nvPr/>
          </p:nvSpPr>
          <p:spPr>
            <a:xfrm>
              <a:off x="611559" y="422108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4" name="Ellips 523"/>
            <p:cNvSpPr/>
            <p:nvPr/>
          </p:nvSpPr>
          <p:spPr>
            <a:xfrm>
              <a:off x="323527" y="371703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0" name="Ellips 529"/>
            <p:cNvSpPr/>
            <p:nvPr/>
          </p:nvSpPr>
          <p:spPr>
            <a:xfrm>
              <a:off x="323527" y="508518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1" name="Ellips 530"/>
            <p:cNvSpPr/>
            <p:nvPr/>
          </p:nvSpPr>
          <p:spPr>
            <a:xfrm>
              <a:off x="611559" y="472514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3" name="Ellips 532"/>
            <p:cNvSpPr/>
            <p:nvPr/>
          </p:nvSpPr>
          <p:spPr>
            <a:xfrm>
              <a:off x="107503" y="42930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5" name="Ellips 534"/>
            <p:cNvSpPr/>
            <p:nvPr/>
          </p:nvSpPr>
          <p:spPr>
            <a:xfrm>
              <a:off x="3635896" y="3573016"/>
              <a:ext cx="720080" cy="720080"/>
            </a:xfrm>
            <a:prstGeom prst="ellipse">
              <a:avLst/>
            </a:prstGeom>
            <a:solidFill>
              <a:srgbClr val="64111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6" name="Ellips 535"/>
            <p:cNvSpPr/>
            <p:nvPr/>
          </p:nvSpPr>
          <p:spPr>
            <a:xfrm>
              <a:off x="4211959" y="298449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7" name="Ellips 536"/>
            <p:cNvSpPr/>
            <p:nvPr/>
          </p:nvSpPr>
          <p:spPr>
            <a:xfrm>
              <a:off x="5364087" y="32005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8" name="Ellips 537"/>
            <p:cNvSpPr/>
            <p:nvPr/>
          </p:nvSpPr>
          <p:spPr>
            <a:xfrm>
              <a:off x="5076055" y="269646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9" name="Ellips 538"/>
            <p:cNvSpPr/>
            <p:nvPr/>
          </p:nvSpPr>
          <p:spPr>
            <a:xfrm>
              <a:off x="4571999" y="262445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0" name="Ellips 539"/>
            <p:cNvSpPr/>
            <p:nvPr/>
          </p:nvSpPr>
          <p:spPr>
            <a:xfrm>
              <a:off x="4139951" y="291248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1" name="Ellips 540"/>
            <p:cNvSpPr/>
            <p:nvPr/>
          </p:nvSpPr>
          <p:spPr>
            <a:xfrm>
              <a:off x="3960439" y="334453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2" name="Ellips 541"/>
            <p:cNvSpPr/>
            <p:nvPr/>
          </p:nvSpPr>
          <p:spPr>
            <a:xfrm>
              <a:off x="4139951" y="384859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3" name="Ellips 542"/>
            <p:cNvSpPr/>
            <p:nvPr/>
          </p:nvSpPr>
          <p:spPr>
            <a:xfrm>
              <a:off x="4571999" y="40646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4" name="Ellips 543"/>
            <p:cNvSpPr/>
            <p:nvPr/>
          </p:nvSpPr>
          <p:spPr>
            <a:xfrm>
              <a:off x="5076055" y="40646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5" name="Ellips 544"/>
            <p:cNvSpPr/>
            <p:nvPr/>
          </p:nvSpPr>
          <p:spPr>
            <a:xfrm>
              <a:off x="5364087" y="370457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6" name="Ellips 545"/>
            <p:cNvSpPr/>
            <p:nvPr/>
          </p:nvSpPr>
          <p:spPr>
            <a:xfrm>
              <a:off x="4644007" y="363256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7" name="Ellips 546"/>
            <p:cNvSpPr/>
            <p:nvPr/>
          </p:nvSpPr>
          <p:spPr>
            <a:xfrm>
              <a:off x="4860031" y="327252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8" name="Ellips 547"/>
            <p:cNvSpPr/>
            <p:nvPr/>
          </p:nvSpPr>
          <p:spPr>
            <a:xfrm>
              <a:off x="4571999" y="32005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59" name="Rektangel 558"/>
          <p:cNvSpPr/>
          <p:nvPr/>
        </p:nvSpPr>
        <p:spPr>
          <a:xfrm>
            <a:off x="3779912" y="1772816"/>
            <a:ext cx="144016" cy="1368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0" name="Rektangel 559"/>
          <p:cNvSpPr/>
          <p:nvPr/>
        </p:nvSpPr>
        <p:spPr>
          <a:xfrm>
            <a:off x="5364088" y="1844824"/>
            <a:ext cx="144016" cy="1152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1" name="Rektangel 560"/>
          <p:cNvSpPr/>
          <p:nvPr/>
        </p:nvSpPr>
        <p:spPr>
          <a:xfrm rot="5400000">
            <a:off x="4608004" y="2240868"/>
            <a:ext cx="144016" cy="16561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2" name="Rektangel 561"/>
          <p:cNvSpPr/>
          <p:nvPr/>
        </p:nvSpPr>
        <p:spPr>
          <a:xfrm rot="5400000">
            <a:off x="4535996" y="1016732"/>
            <a:ext cx="144016" cy="16561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3" name="Ellips 562"/>
          <p:cNvSpPr/>
          <p:nvPr/>
        </p:nvSpPr>
        <p:spPr>
          <a:xfrm>
            <a:off x="1979712" y="3140968"/>
            <a:ext cx="1368152" cy="1368152"/>
          </a:xfrm>
          <a:prstGeom prst="ellipse">
            <a:avLst/>
          </a:prstGeom>
          <a:solidFill>
            <a:srgbClr val="FF6437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6" name="Ellips 565"/>
          <p:cNvSpPr/>
          <p:nvPr/>
        </p:nvSpPr>
        <p:spPr>
          <a:xfrm rot="19153396">
            <a:off x="2843808" y="3356992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7" name="Ellips 566"/>
          <p:cNvSpPr/>
          <p:nvPr/>
        </p:nvSpPr>
        <p:spPr>
          <a:xfrm>
            <a:off x="2987824" y="3356992"/>
            <a:ext cx="72008" cy="720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69" name="Rak 568"/>
          <p:cNvCxnSpPr>
            <a:stCxn id="563" idx="6"/>
          </p:cNvCxnSpPr>
          <p:nvPr/>
        </p:nvCxnSpPr>
        <p:spPr>
          <a:xfrm flipH="1">
            <a:off x="2843808" y="3825044"/>
            <a:ext cx="504056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Rak 573"/>
          <p:cNvCxnSpPr/>
          <p:nvPr/>
        </p:nvCxnSpPr>
        <p:spPr>
          <a:xfrm flipV="1">
            <a:off x="2771800" y="3284984"/>
            <a:ext cx="288032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ildresultat för tom stuga inifrå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24696"/>
            <a:ext cx="9144000" cy="6033304"/>
          </a:xfrm>
          <a:prstGeom prst="rect">
            <a:avLst/>
          </a:prstGeom>
          <a:solidFill>
            <a:srgbClr val="FF9801"/>
          </a:solidFill>
        </p:spPr>
      </p:pic>
      <p:pic>
        <p:nvPicPr>
          <p:cNvPr id="5" name="Picture 4" descr="Bildresultat för t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124744"/>
            <a:ext cx="2160240" cy="3024336"/>
          </a:xfrm>
          <a:prstGeom prst="rect">
            <a:avLst/>
          </a:prstGeom>
          <a:noFill/>
        </p:spPr>
      </p:pic>
      <p:grpSp>
        <p:nvGrpSpPr>
          <p:cNvPr id="6" name="Grupp 5"/>
          <p:cNvGrpSpPr/>
          <p:nvPr/>
        </p:nvGrpSpPr>
        <p:grpSpPr>
          <a:xfrm>
            <a:off x="3781355" y="1772816"/>
            <a:ext cx="1621102" cy="1339578"/>
            <a:chOff x="0" y="-27386"/>
            <a:chExt cx="8604448" cy="6892850"/>
          </a:xfrm>
        </p:grpSpPr>
        <p:sp>
          <p:nvSpPr>
            <p:cNvPr id="7" name="Rektangel 6"/>
            <p:cNvSpPr/>
            <p:nvPr/>
          </p:nvSpPr>
          <p:spPr>
            <a:xfrm>
              <a:off x="683568" y="548680"/>
              <a:ext cx="7920880" cy="5760640"/>
            </a:xfrm>
            <a:prstGeom prst="rect">
              <a:avLst/>
            </a:prstGeom>
            <a:solidFill>
              <a:srgbClr val="4CD45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 rot="19883677">
              <a:off x="1713863" y="1909369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Ellips 8"/>
            <p:cNvSpPr/>
            <p:nvPr/>
          </p:nvSpPr>
          <p:spPr>
            <a:xfrm>
              <a:off x="251520" y="69269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Ellips 9"/>
            <p:cNvSpPr/>
            <p:nvPr/>
          </p:nvSpPr>
          <p:spPr>
            <a:xfrm>
              <a:off x="1403648" y="9087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Ellips 10"/>
            <p:cNvSpPr/>
            <p:nvPr/>
          </p:nvSpPr>
          <p:spPr>
            <a:xfrm>
              <a:off x="1115616" y="40466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Ellips 11"/>
            <p:cNvSpPr/>
            <p:nvPr/>
          </p:nvSpPr>
          <p:spPr>
            <a:xfrm>
              <a:off x="611560" y="33265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Ellips 12"/>
            <p:cNvSpPr/>
            <p:nvPr/>
          </p:nvSpPr>
          <p:spPr>
            <a:xfrm>
              <a:off x="179512" y="62068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" name="Ellips 13"/>
            <p:cNvSpPr/>
            <p:nvPr/>
          </p:nvSpPr>
          <p:spPr>
            <a:xfrm>
              <a:off x="0" y="105273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5" name="Ellips 14"/>
            <p:cNvSpPr/>
            <p:nvPr/>
          </p:nvSpPr>
          <p:spPr>
            <a:xfrm>
              <a:off x="179512" y="155679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" name="Ellips 15"/>
            <p:cNvSpPr/>
            <p:nvPr/>
          </p:nvSpPr>
          <p:spPr>
            <a:xfrm>
              <a:off x="611560" y="17728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Ellips 16"/>
            <p:cNvSpPr/>
            <p:nvPr/>
          </p:nvSpPr>
          <p:spPr>
            <a:xfrm>
              <a:off x="1115616" y="17728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" name="Ellips 17"/>
            <p:cNvSpPr/>
            <p:nvPr/>
          </p:nvSpPr>
          <p:spPr>
            <a:xfrm>
              <a:off x="1403648" y="141277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Ellips 18"/>
            <p:cNvSpPr/>
            <p:nvPr/>
          </p:nvSpPr>
          <p:spPr>
            <a:xfrm>
              <a:off x="683568" y="134076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Ellips 19"/>
            <p:cNvSpPr/>
            <p:nvPr/>
          </p:nvSpPr>
          <p:spPr>
            <a:xfrm>
              <a:off x="899592" y="98072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Ellips 20"/>
            <p:cNvSpPr/>
            <p:nvPr/>
          </p:nvSpPr>
          <p:spPr>
            <a:xfrm>
              <a:off x="611560" y="9087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Rektangel 21"/>
            <p:cNvSpPr/>
            <p:nvPr/>
          </p:nvSpPr>
          <p:spPr>
            <a:xfrm rot="19883677">
              <a:off x="2361933" y="1333304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899590" y="116631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051718" y="3326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Ellips 24"/>
            <p:cNvSpPr/>
            <p:nvPr/>
          </p:nvSpPr>
          <p:spPr>
            <a:xfrm>
              <a:off x="827582" y="4462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6" name="Ellips 25"/>
            <p:cNvSpPr/>
            <p:nvPr/>
          </p:nvSpPr>
          <p:spPr>
            <a:xfrm>
              <a:off x="648070" y="47667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Ellips 26"/>
            <p:cNvSpPr/>
            <p:nvPr/>
          </p:nvSpPr>
          <p:spPr>
            <a:xfrm>
              <a:off x="827582" y="98072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Ellips 27"/>
            <p:cNvSpPr/>
            <p:nvPr/>
          </p:nvSpPr>
          <p:spPr>
            <a:xfrm>
              <a:off x="1259630" y="119675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9" name="Ellips 28"/>
            <p:cNvSpPr/>
            <p:nvPr/>
          </p:nvSpPr>
          <p:spPr>
            <a:xfrm>
              <a:off x="1763686" y="119675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0" name="Ellips 29"/>
            <p:cNvSpPr/>
            <p:nvPr/>
          </p:nvSpPr>
          <p:spPr>
            <a:xfrm>
              <a:off x="2051718" y="83671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1" name="Ellips 30"/>
            <p:cNvSpPr/>
            <p:nvPr/>
          </p:nvSpPr>
          <p:spPr>
            <a:xfrm>
              <a:off x="1331638" y="76470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2" name="Ellips 31"/>
            <p:cNvSpPr/>
            <p:nvPr/>
          </p:nvSpPr>
          <p:spPr>
            <a:xfrm>
              <a:off x="1547662" y="40466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3" name="Ellips 32"/>
            <p:cNvSpPr/>
            <p:nvPr/>
          </p:nvSpPr>
          <p:spPr>
            <a:xfrm>
              <a:off x="1259630" y="3326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4" name="Rektangel 33"/>
            <p:cNvSpPr/>
            <p:nvPr/>
          </p:nvSpPr>
          <p:spPr>
            <a:xfrm rot="19883677">
              <a:off x="1281814" y="3133503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5" name="Ellips 34"/>
            <p:cNvSpPr/>
            <p:nvPr/>
          </p:nvSpPr>
          <p:spPr>
            <a:xfrm>
              <a:off x="971599" y="21328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6" name="Ellips 35"/>
            <p:cNvSpPr/>
            <p:nvPr/>
          </p:nvSpPr>
          <p:spPr>
            <a:xfrm>
              <a:off x="683567" y="162879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7" name="Ellips 36"/>
            <p:cNvSpPr/>
            <p:nvPr/>
          </p:nvSpPr>
          <p:spPr>
            <a:xfrm>
              <a:off x="179511" y="155679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8" name="Ellips 37"/>
            <p:cNvSpPr/>
            <p:nvPr/>
          </p:nvSpPr>
          <p:spPr>
            <a:xfrm>
              <a:off x="179511" y="299695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9" name="Ellips 38"/>
            <p:cNvSpPr/>
            <p:nvPr/>
          </p:nvSpPr>
          <p:spPr>
            <a:xfrm>
              <a:off x="683567" y="299695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0" name="Ellips 39"/>
            <p:cNvSpPr/>
            <p:nvPr/>
          </p:nvSpPr>
          <p:spPr>
            <a:xfrm>
              <a:off x="971599" y="263691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" name="Ellips 40"/>
            <p:cNvSpPr/>
            <p:nvPr/>
          </p:nvSpPr>
          <p:spPr>
            <a:xfrm>
              <a:off x="251519" y="256490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" name="Ellips 41"/>
            <p:cNvSpPr/>
            <p:nvPr/>
          </p:nvSpPr>
          <p:spPr>
            <a:xfrm>
              <a:off x="467543" y="220486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" name="Ellips 42"/>
            <p:cNvSpPr/>
            <p:nvPr/>
          </p:nvSpPr>
          <p:spPr>
            <a:xfrm>
              <a:off x="179511" y="21328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Rektangel 43"/>
            <p:cNvSpPr/>
            <p:nvPr/>
          </p:nvSpPr>
          <p:spPr>
            <a:xfrm rot="19883677">
              <a:off x="3658078" y="1189287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" name="Ellips 44"/>
            <p:cNvSpPr/>
            <p:nvPr/>
          </p:nvSpPr>
          <p:spPr>
            <a:xfrm>
              <a:off x="2195735" y="-2738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" name="Ellips 45"/>
            <p:cNvSpPr/>
            <p:nvPr/>
          </p:nvSpPr>
          <p:spPr>
            <a:xfrm>
              <a:off x="3347863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" name="Ellips 46"/>
            <p:cNvSpPr/>
            <p:nvPr/>
          </p:nvSpPr>
          <p:spPr>
            <a:xfrm>
              <a:off x="1944215" y="3326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" name="Ellips 47"/>
            <p:cNvSpPr/>
            <p:nvPr/>
          </p:nvSpPr>
          <p:spPr>
            <a:xfrm>
              <a:off x="2123727" y="83671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" name="Ellips 48"/>
            <p:cNvSpPr/>
            <p:nvPr/>
          </p:nvSpPr>
          <p:spPr>
            <a:xfrm>
              <a:off x="2555775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" name="Ellips 49"/>
            <p:cNvSpPr/>
            <p:nvPr/>
          </p:nvSpPr>
          <p:spPr>
            <a:xfrm>
              <a:off x="3059831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" name="Ellips 50"/>
            <p:cNvSpPr/>
            <p:nvPr/>
          </p:nvSpPr>
          <p:spPr>
            <a:xfrm>
              <a:off x="3347863" y="6926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" name="Ellips 51"/>
            <p:cNvSpPr/>
            <p:nvPr/>
          </p:nvSpPr>
          <p:spPr>
            <a:xfrm>
              <a:off x="2627783" y="62068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" name="Ellips 52"/>
            <p:cNvSpPr/>
            <p:nvPr/>
          </p:nvSpPr>
          <p:spPr>
            <a:xfrm>
              <a:off x="2843807" y="26064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" name="Ellips 53"/>
            <p:cNvSpPr/>
            <p:nvPr/>
          </p:nvSpPr>
          <p:spPr>
            <a:xfrm>
              <a:off x="2555775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5" name="Rektangel 54"/>
            <p:cNvSpPr/>
            <p:nvPr/>
          </p:nvSpPr>
          <p:spPr>
            <a:xfrm rot="19883677">
              <a:off x="3010005" y="4069608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6" name="Ellips 55"/>
            <p:cNvSpPr/>
            <p:nvPr/>
          </p:nvSpPr>
          <p:spPr>
            <a:xfrm>
              <a:off x="1547662" y="2852935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7" name="Ellips 56"/>
            <p:cNvSpPr/>
            <p:nvPr/>
          </p:nvSpPr>
          <p:spPr>
            <a:xfrm>
              <a:off x="2699790" y="3068959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8" name="Ellips 57"/>
            <p:cNvSpPr/>
            <p:nvPr/>
          </p:nvSpPr>
          <p:spPr>
            <a:xfrm>
              <a:off x="2411758" y="256490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9" name="Ellips 58"/>
            <p:cNvSpPr/>
            <p:nvPr/>
          </p:nvSpPr>
          <p:spPr>
            <a:xfrm>
              <a:off x="1907702" y="249289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0" name="Ellips 59"/>
            <p:cNvSpPr/>
            <p:nvPr/>
          </p:nvSpPr>
          <p:spPr>
            <a:xfrm>
              <a:off x="1475654" y="278092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1" name="Ellips 60"/>
            <p:cNvSpPr/>
            <p:nvPr/>
          </p:nvSpPr>
          <p:spPr>
            <a:xfrm>
              <a:off x="1296142" y="321297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2" name="Ellips 61"/>
            <p:cNvSpPr/>
            <p:nvPr/>
          </p:nvSpPr>
          <p:spPr>
            <a:xfrm>
              <a:off x="1475654" y="371703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3" name="Ellips 62"/>
            <p:cNvSpPr/>
            <p:nvPr/>
          </p:nvSpPr>
          <p:spPr>
            <a:xfrm>
              <a:off x="1907702" y="39330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4" name="Ellips 63"/>
            <p:cNvSpPr/>
            <p:nvPr/>
          </p:nvSpPr>
          <p:spPr>
            <a:xfrm>
              <a:off x="2411758" y="39330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5" name="Ellips 64"/>
            <p:cNvSpPr/>
            <p:nvPr/>
          </p:nvSpPr>
          <p:spPr>
            <a:xfrm>
              <a:off x="2699790" y="357301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6" name="Ellips 65"/>
            <p:cNvSpPr/>
            <p:nvPr/>
          </p:nvSpPr>
          <p:spPr>
            <a:xfrm>
              <a:off x="1979710" y="350100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" name="Ellips 66"/>
            <p:cNvSpPr/>
            <p:nvPr/>
          </p:nvSpPr>
          <p:spPr>
            <a:xfrm>
              <a:off x="2195734" y="314096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8" name="Ellips 67"/>
            <p:cNvSpPr/>
            <p:nvPr/>
          </p:nvSpPr>
          <p:spPr>
            <a:xfrm>
              <a:off x="1907702" y="3068959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9" name="Rektangel 68"/>
            <p:cNvSpPr/>
            <p:nvPr/>
          </p:nvSpPr>
          <p:spPr>
            <a:xfrm rot="19883677">
              <a:off x="5746309" y="2341414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" name="Ellips 69"/>
            <p:cNvSpPr/>
            <p:nvPr/>
          </p:nvSpPr>
          <p:spPr>
            <a:xfrm>
              <a:off x="4283966" y="1124741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1" name="Ellips 70"/>
            <p:cNvSpPr/>
            <p:nvPr/>
          </p:nvSpPr>
          <p:spPr>
            <a:xfrm>
              <a:off x="5436094" y="134076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2" name="Ellips 71"/>
            <p:cNvSpPr/>
            <p:nvPr/>
          </p:nvSpPr>
          <p:spPr>
            <a:xfrm>
              <a:off x="5148062" y="836709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3" name="Ellips 72"/>
            <p:cNvSpPr/>
            <p:nvPr/>
          </p:nvSpPr>
          <p:spPr>
            <a:xfrm>
              <a:off x="4644006" y="76470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4" name="Ellips 73"/>
            <p:cNvSpPr/>
            <p:nvPr/>
          </p:nvSpPr>
          <p:spPr>
            <a:xfrm>
              <a:off x="4211958" y="105273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5" name="Ellips 74"/>
            <p:cNvSpPr/>
            <p:nvPr/>
          </p:nvSpPr>
          <p:spPr>
            <a:xfrm>
              <a:off x="4032446" y="148478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6" name="Ellips 75"/>
            <p:cNvSpPr/>
            <p:nvPr/>
          </p:nvSpPr>
          <p:spPr>
            <a:xfrm>
              <a:off x="4211958" y="198883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7" name="Ellips 76"/>
            <p:cNvSpPr/>
            <p:nvPr/>
          </p:nvSpPr>
          <p:spPr>
            <a:xfrm>
              <a:off x="4644006" y="220486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8" name="Ellips 77"/>
            <p:cNvSpPr/>
            <p:nvPr/>
          </p:nvSpPr>
          <p:spPr>
            <a:xfrm>
              <a:off x="5148062" y="220486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9" name="Ellips 78"/>
            <p:cNvSpPr/>
            <p:nvPr/>
          </p:nvSpPr>
          <p:spPr>
            <a:xfrm>
              <a:off x="5436094" y="184482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0" name="Ellips 79"/>
            <p:cNvSpPr/>
            <p:nvPr/>
          </p:nvSpPr>
          <p:spPr>
            <a:xfrm>
              <a:off x="4716014" y="177281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1" name="Ellips 80"/>
            <p:cNvSpPr/>
            <p:nvPr/>
          </p:nvSpPr>
          <p:spPr>
            <a:xfrm>
              <a:off x="4932038" y="1412773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2" name="Ellips 81"/>
            <p:cNvSpPr/>
            <p:nvPr/>
          </p:nvSpPr>
          <p:spPr>
            <a:xfrm>
              <a:off x="4644006" y="134076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3" name="Rektangel 82"/>
            <p:cNvSpPr/>
            <p:nvPr/>
          </p:nvSpPr>
          <p:spPr>
            <a:xfrm rot="19883677">
              <a:off x="6250366" y="829248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4" name="Ellips 83"/>
            <p:cNvSpPr/>
            <p:nvPr/>
          </p:nvSpPr>
          <p:spPr>
            <a:xfrm>
              <a:off x="4536503" y="-2738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5" name="Ellips 84"/>
            <p:cNvSpPr/>
            <p:nvPr/>
          </p:nvSpPr>
          <p:spPr>
            <a:xfrm>
              <a:off x="4716015" y="476671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6" name="Ellips 85"/>
            <p:cNvSpPr/>
            <p:nvPr/>
          </p:nvSpPr>
          <p:spPr>
            <a:xfrm>
              <a:off x="5148063" y="69269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7" name="Ellips 86"/>
            <p:cNvSpPr/>
            <p:nvPr/>
          </p:nvSpPr>
          <p:spPr>
            <a:xfrm>
              <a:off x="5652119" y="69269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8" name="Ellips 87"/>
            <p:cNvSpPr/>
            <p:nvPr/>
          </p:nvSpPr>
          <p:spPr>
            <a:xfrm>
              <a:off x="5940151" y="332655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9" name="Ellips 88"/>
            <p:cNvSpPr/>
            <p:nvPr/>
          </p:nvSpPr>
          <p:spPr>
            <a:xfrm>
              <a:off x="5220071" y="260647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0" name="Rektangel 89"/>
            <p:cNvSpPr/>
            <p:nvPr/>
          </p:nvSpPr>
          <p:spPr>
            <a:xfrm rot="19883677">
              <a:off x="5674300" y="4201166"/>
              <a:ext cx="648074" cy="2664298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1" name="Rektangel 90"/>
            <p:cNvSpPr/>
            <p:nvPr/>
          </p:nvSpPr>
          <p:spPr>
            <a:xfrm rot="19883677">
              <a:off x="7690526" y="1189287"/>
              <a:ext cx="648072" cy="2664296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2" name="Ellips 91"/>
            <p:cNvSpPr/>
            <p:nvPr/>
          </p:nvSpPr>
          <p:spPr>
            <a:xfrm>
              <a:off x="6228183" y="-2738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3" name="Ellips 92"/>
            <p:cNvSpPr/>
            <p:nvPr/>
          </p:nvSpPr>
          <p:spPr>
            <a:xfrm>
              <a:off x="7380311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4" name="Ellips 93"/>
            <p:cNvSpPr/>
            <p:nvPr/>
          </p:nvSpPr>
          <p:spPr>
            <a:xfrm>
              <a:off x="5976663" y="33265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5" name="Ellips 94"/>
            <p:cNvSpPr/>
            <p:nvPr/>
          </p:nvSpPr>
          <p:spPr>
            <a:xfrm>
              <a:off x="6156175" y="83671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6" name="Ellips 95"/>
            <p:cNvSpPr/>
            <p:nvPr/>
          </p:nvSpPr>
          <p:spPr>
            <a:xfrm>
              <a:off x="6588223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7" name="Ellips 96"/>
            <p:cNvSpPr/>
            <p:nvPr/>
          </p:nvSpPr>
          <p:spPr>
            <a:xfrm>
              <a:off x="7092279" y="105273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8" name="Ellips 97"/>
            <p:cNvSpPr/>
            <p:nvPr/>
          </p:nvSpPr>
          <p:spPr>
            <a:xfrm>
              <a:off x="7380311" y="6926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9" name="Ellips 98"/>
            <p:cNvSpPr/>
            <p:nvPr/>
          </p:nvSpPr>
          <p:spPr>
            <a:xfrm>
              <a:off x="6660231" y="62068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0" name="Ellips 99"/>
            <p:cNvSpPr/>
            <p:nvPr/>
          </p:nvSpPr>
          <p:spPr>
            <a:xfrm>
              <a:off x="6876255" y="26064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1" name="Ellips 100"/>
            <p:cNvSpPr/>
            <p:nvPr/>
          </p:nvSpPr>
          <p:spPr>
            <a:xfrm>
              <a:off x="6588223" y="18863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2" name="Rektangel 101"/>
            <p:cNvSpPr/>
            <p:nvPr/>
          </p:nvSpPr>
          <p:spPr>
            <a:xfrm rot="19883677">
              <a:off x="663383" y="5289709"/>
              <a:ext cx="623642" cy="1451694"/>
            </a:xfrm>
            <a:prstGeom prst="rect">
              <a:avLst/>
            </a:prstGeom>
            <a:solidFill>
              <a:srgbClr val="555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3" name="Ellips 102"/>
            <p:cNvSpPr/>
            <p:nvPr/>
          </p:nvSpPr>
          <p:spPr>
            <a:xfrm>
              <a:off x="611559" y="422108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4" name="Ellips 103"/>
            <p:cNvSpPr/>
            <p:nvPr/>
          </p:nvSpPr>
          <p:spPr>
            <a:xfrm>
              <a:off x="323527" y="371703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5" name="Ellips 104"/>
            <p:cNvSpPr/>
            <p:nvPr/>
          </p:nvSpPr>
          <p:spPr>
            <a:xfrm>
              <a:off x="323527" y="508518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6" name="Ellips 105"/>
            <p:cNvSpPr/>
            <p:nvPr/>
          </p:nvSpPr>
          <p:spPr>
            <a:xfrm>
              <a:off x="611559" y="472514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7" name="Ellips 106"/>
            <p:cNvSpPr/>
            <p:nvPr/>
          </p:nvSpPr>
          <p:spPr>
            <a:xfrm>
              <a:off x="107503" y="429309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8" name="Ellips 107"/>
            <p:cNvSpPr/>
            <p:nvPr/>
          </p:nvSpPr>
          <p:spPr>
            <a:xfrm>
              <a:off x="6489782" y="3307293"/>
              <a:ext cx="720080" cy="720082"/>
            </a:xfrm>
            <a:prstGeom prst="ellipse">
              <a:avLst/>
            </a:prstGeom>
            <a:solidFill>
              <a:srgbClr val="64111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9" name="Ellips 108"/>
            <p:cNvSpPr/>
            <p:nvPr/>
          </p:nvSpPr>
          <p:spPr>
            <a:xfrm>
              <a:off x="4211959" y="2984496"/>
              <a:ext cx="1584176" cy="1512168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0" name="Ellips 109"/>
            <p:cNvSpPr/>
            <p:nvPr/>
          </p:nvSpPr>
          <p:spPr>
            <a:xfrm>
              <a:off x="5364087" y="32005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1" name="Ellips 110"/>
            <p:cNvSpPr/>
            <p:nvPr/>
          </p:nvSpPr>
          <p:spPr>
            <a:xfrm>
              <a:off x="5076055" y="2696464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2" name="Ellips 111"/>
            <p:cNvSpPr/>
            <p:nvPr/>
          </p:nvSpPr>
          <p:spPr>
            <a:xfrm>
              <a:off x="4571999" y="262445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3" name="Ellips 112"/>
            <p:cNvSpPr/>
            <p:nvPr/>
          </p:nvSpPr>
          <p:spPr>
            <a:xfrm>
              <a:off x="4139951" y="291248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4" name="Ellips 113"/>
            <p:cNvSpPr/>
            <p:nvPr/>
          </p:nvSpPr>
          <p:spPr>
            <a:xfrm>
              <a:off x="3960439" y="334453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5" name="Ellips 114"/>
            <p:cNvSpPr/>
            <p:nvPr/>
          </p:nvSpPr>
          <p:spPr>
            <a:xfrm>
              <a:off x="4139951" y="3848592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6" name="Ellips 115"/>
            <p:cNvSpPr/>
            <p:nvPr/>
          </p:nvSpPr>
          <p:spPr>
            <a:xfrm>
              <a:off x="4571999" y="40646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7" name="Ellips 116"/>
            <p:cNvSpPr/>
            <p:nvPr/>
          </p:nvSpPr>
          <p:spPr>
            <a:xfrm>
              <a:off x="5076055" y="406461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8" name="Ellips 117"/>
            <p:cNvSpPr/>
            <p:nvPr/>
          </p:nvSpPr>
          <p:spPr>
            <a:xfrm>
              <a:off x="5364087" y="3704576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9" name="Ellips 118"/>
            <p:cNvSpPr/>
            <p:nvPr/>
          </p:nvSpPr>
          <p:spPr>
            <a:xfrm>
              <a:off x="4644007" y="363256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0" name="Ellips 119"/>
            <p:cNvSpPr/>
            <p:nvPr/>
          </p:nvSpPr>
          <p:spPr>
            <a:xfrm>
              <a:off x="4860031" y="3272528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1" name="Ellips 120"/>
            <p:cNvSpPr/>
            <p:nvPr/>
          </p:nvSpPr>
          <p:spPr>
            <a:xfrm>
              <a:off x="4571999" y="3200520"/>
              <a:ext cx="648072" cy="648072"/>
            </a:xfrm>
            <a:prstGeom prst="ellipse">
              <a:avLst/>
            </a:prstGeom>
            <a:solidFill>
              <a:srgbClr val="00B050"/>
            </a:solidFill>
            <a:ln w="31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22" name="Rektangel 121"/>
          <p:cNvSpPr/>
          <p:nvPr/>
        </p:nvSpPr>
        <p:spPr>
          <a:xfrm>
            <a:off x="3779912" y="1772816"/>
            <a:ext cx="144016" cy="1368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3" name="Rektangel 122"/>
          <p:cNvSpPr/>
          <p:nvPr/>
        </p:nvSpPr>
        <p:spPr>
          <a:xfrm>
            <a:off x="5364088" y="1844824"/>
            <a:ext cx="144016" cy="11521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4" name="Rektangel 123"/>
          <p:cNvSpPr/>
          <p:nvPr/>
        </p:nvSpPr>
        <p:spPr>
          <a:xfrm rot="5400000">
            <a:off x="4608004" y="2240868"/>
            <a:ext cx="144016" cy="16561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5" name="Rektangel 124"/>
          <p:cNvSpPr/>
          <p:nvPr/>
        </p:nvSpPr>
        <p:spPr>
          <a:xfrm rot="5400000">
            <a:off x="4535996" y="1016732"/>
            <a:ext cx="144016" cy="16561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6" name="Ellips 125"/>
          <p:cNvSpPr/>
          <p:nvPr/>
        </p:nvSpPr>
        <p:spPr>
          <a:xfrm>
            <a:off x="1979712" y="3140968"/>
            <a:ext cx="1368152" cy="1368152"/>
          </a:xfrm>
          <a:prstGeom prst="ellipse">
            <a:avLst/>
          </a:prstGeom>
          <a:solidFill>
            <a:srgbClr val="FF6437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7" name="Ellips 126"/>
          <p:cNvSpPr/>
          <p:nvPr/>
        </p:nvSpPr>
        <p:spPr>
          <a:xfrm rot="19153396">
            <a:off x="2843808" y="3356992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8" name="Ellips 127"/>
          <p:cNvSpPr/>
          <p:nvPr/>
        </p:nvSpPr>
        <p:spPr>
          <a:xfrm>
            <a:off x="2987824" y="3356992"/>
            <a:ext cx="72008" cy="720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9" name="Rak 128"/>
          <p:cNvCxnSpPr>
            <a:stCxn id="126" idx="6"/>
          </p:cNvCxnSpPr>
          <p:nvPr/>
        </p:nvCxnSpPr>
        <p:spPr>
          <a:xfrm flipH="1">
            <a:off x="2843808" y="3825044"/>
            <a:ext cx="504056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ak 129"/>
          <p:cNvCxnSpPr/>
          <p:nvPr/>
        </p:nvCxnSpPr>
        <p:spPr>
          <a:xfrm flipV="1">
            <a:off x="2771800" y="3284984"/>
            <a:ext cx="288032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ktangel 130"/>
          <p:cNvSpPr/>
          <p:nvPr/>
        </p:nvSpPr>
        <p:spPr>
          <a:xfrm>
            <a:off x="2483768" y="3573016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2" name="Rektangel 131"/>
          <p:cNvSpPr/>
          <p:nvPr/>
        </p:nvSpPr>
        <p:spPr>
          <a:xfrm>
            <a:off x="3131840" y="3717032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7" name="Rektangel 136"/>
          <p:cNvSpPr/>
          <p:nvPr/>
        </p:nvSpPr>
        <p:spPr>
          <a:xfrm rot="850810">
            <a:off x="2652193" y="3678198"/>
            <a:ext cx="519820" cy="648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9" name="Rak 138"/>
          <p:cNvCxnSpPr/>
          <p:nvPr/>
        </p:nvCxnSpPr>
        <p:spPr>
          <a:xfrm flipV="1">
            <a:off x="2843808" y="3645024"/>
            <a:ext cx="43204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ruta 139"/>
          <p:cNvSpPr txBox="1"/>
          <p:nvPr/>
        </p:nvSpPr>
        <p:spPr>
          <a:xfrm>
            <a:off x="2051720" y="2708920"/>
            <a:ext cx="175432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sz="2400" b="1" dirty="0" err="1" smtClean="0"/>
              <a:t>Hello</a:t>
            </a:r>
            <a:r>
              <a:rPr lang="sv-SE" sz="2400" b="1" dirty="0" smtClean="0"/>
              <a:t>, mark!</a:t>
            </a:r>
            <a:endParaRPr lang="sv-SE" sz="2400" b="1" dirty="0"/>
          </a:p>
        </p:txBody>
      </p:sp>
      <p:sp>
        <p:nvSpPr>
          <p:cNvPr id="141" name="textruta 140"/>
          <p:cNvSpPr txBox="1"/>
          <p:nvPr/>
        </p:nvSpPr>
        <p:spPr>
          <a:xfrm>
            <a:off x="1187624" y="3717032"/>
            <a:ext cx="146226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sz="2400" b="1" dirty="0" smtClean="0">
                <a:latin typeface="Juice ITC" pitchFamily="82" charset="0"/>
              </a:rPr>
              <a:t>Oh, </a:t>
            </a:r>
            <a:r>
              <a:rPr lang="sv-SE" sz="2400" b="1" dirty="0" err="1" smtClean="0">
                <a:latin typeface="Juice ITC" pitchFamily="82" charset="0"/>
              </a:rPr>
              <a:t>hello</a:t>
            </a:r>
            <a:r>
              <a:rPr lang="sv-SE" sz="2400" b="1" dirty="0" smtClean="0">
                <a:latin typeface="Juice ITC" pitchFamily="82" charset="0"/>
              </a:rPr>
              <a:t>, dan !</a:t>
            </a:r>
            <a:endParaRPr lang="sv-SE" sz="2400" b="1" dirty="0">
              <a:latin typeface="Juice ITC" pitchFamily="82" charset="0"/>
            </a:endParaRPr>
          </a:p>
        </p:txBody>
      </p:sp>
      <p:sp>
        <p:nvSpPr>
          <p:cNvPr id="142" name="textruta 141"/>
          <p:cNvSpPr txBox="1"/>
          <p:nvPr/>
        </p:nvSpPr>
        <p:spPr>
          <a:xfrm>
            <a:off x="3491880" y="4581128"/>
            <a:ext cx="3722494" cy="15696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sz="2400" b="1" dirty="0" err="1" smtClean="0"/>
              <a:t>Well</a:t>
            </a:r>
            <a:r>
              <a:rPr lang="sv-SE" sz="2400" b="1" dirty="0" smtClean="0"/>
              <a:t>, </a:t>
            </a:r>
            <a:r>
              <a:rPr lang="sv-SE" sz="2400" b="1" dirty="0" err="1" smtClean="0"/>
              <a:t>there’s</a:t>
            </a:r>
            <a:r>
              <a:rPr lang="sv-SE" sz="2400" b="1" dirty="0" smtClean="0"/>
              <a:t> an </a:t>
            </a:r>
            <a:r>
              <a:rPr lang="sv-SE" sz="2400" b="1" dirty="0" err="1" smtClean="0"/>
              <a:t>strange</a:t>
            </a:r>
            <a:endParaRPr lang="sv-SE" sz="2400" b="1" dirty="0" smtClean="0"/>
          </a:p>
          <a:p>
            <a:r>
              <a:rPr lang="sv-SE" sz="2400" b="1" dirty="0"/>
              <a:t>b</a:t>
            </a:r>
            <a:r>
              <a:rPr lang="sv-SE" sz="2400" b="1" dirty="0" smtClean="0"/>
              <a:t>all in the </a:t>
            </a:r>
            <a:r>
              <a:rPr lang="sv-SE" sz="2400" b="1" dirty="0" err="1" smtClean="0"/>
              <a:t>forest</a:t>
            </a:r>
            <a:r>
              <a:rPr lang="sv-SE" sz="2400" b="1" dirty="0" smtClean="0"/>
              <a:t>. </a:t>
            </a:r>
            <a:r>
              <a:rPr lang="sv-SE" sz="2400" b="1" dirty="0" err="1" smtClean="0"/>
              <a:t>We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can’t</a:t>
            </a:r>
            <a:endParaRPr lang="sv-SE" sz="2400" b="1" dirty="0" smtClean="0"/>
          </a:p>
          <a:p>
            <a:r>
              <a:rPr lang="sv-SE" sz="2400" b="1" dirty="0"/>
              <a:t>r</a:t>
            </a:r>
            <a:r>
              <a:rPr lang="sv-SE" sz="2400" b="1" dirty="0" smtClean="0"/>
              <a:t>isk </a:t>
            </a:r>
            <a:r>
              <a:rPr lang="sv-SE" sz="2400" b="1" dirty="0" err="1" smtClean="0"/>
              <a:t>being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caught</a:t>
            </a:r>
            <a:r>
              <a:rPr lang="sv-SE" sz="2400" b="1" dirty="0" smtClean="0"/>
              <a:t>, so </a:t>
            </a:r>
            <a:r>
              <a:rPr lang="sv-SE" sz="2400" b="1" dirty="0" err="1" smtClean="0"/>
              <a:t>do</a:t>
            </a:r>
            <a:r>
              <a:rPr lang="sv-SE" sz="2400" b="1" dirty="0" smtClean="0"/>
              <a:t> you</a:t>
            </a:r>
          </a:p>
          <a:p>
            <a:r>
              <a:rPr lang="sv-SE" sz="2400" b="1" dirty="0" err="1"/>
              <a:t>s</a:t>
            </a:r>
            <a:r>
              <a:rPr lang="sv-SE" sz="2400" b="1" dirty="0" err="1" smtClean="0"/>
              <a:t>ee</a:t>
            </a:r>
            <a:r>
              <a:rPr lang="sv-SE" sz="2400" b="1" dirty="0" smtClean="0"/>
              <a:t> </a:t>
            </a:r>
            <a:r>
              <a:rPr lang="sv-SE" sz="2400" b="1" dirty="0" err="1" smtClean="0"/>
              <a:t>what</a:t>
            </a:r>
            <a:r>
              <a:rPr lang="sv-SE" sz="2400" b="1" dirty="0" smtClean="0"/>
              <a:t> i </a:t>
            </a:r>
            <a:r>
              <a:rPr lang="sv-SE" sz="2400" b="1" dirty="0" err="1" smtClean="0"/>
              <a:t>mean</a:t>
            </a:r>
            <a:r>
              <a:rPr lang="sv-SE" sz="2400" b="1" dirty="0" smtClean="0"/>
              <a:t>?</a:t>
            </a:r>
            <a:endParaRPr lang="sv-SE" sz="2400" b="1" dirty="0"/>
          </a:p>
        </p:txBody>
      </p:sp>
      <p:sp>
        <p:nvSpPr>
          <p:cNvPr id="144" name="textruta 143"/>
          <p:cNvSpPr txBox="1"/>
          <p:nvPr/>
        </p:nvSpPr>
        <p:spPr>
          <a:xfrm>
            <a:off x="1259632" y="6165304"/>
            <a:ext cx="215065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sz="2400" b="1" dirty="0" err="1" smtClean="0">
                <a:latin typeface="Juice ITC" pitchFamily="82" charset="0"/>
              </a:rPr>
              <a:t>Yes</a:t>
            </a:r>
            <a:r>
              <a:rPr lang="sv-SE" sz="2400" b="1" dirty="0" smtClean="0">
                <a:latin typeface="Juice ITC" pitchFamily="82" charset="0"/>
              </a:rPr>
              <a:t>. </a:t>
            </a:r>
            <a:r>
              <a:rPr lang="sv-SE" sz="2400" b="1" dirty="0" err="1" smtClean="0">
                <a:latin typeface="Juice ITC" pitchFamily="82" charset="0"/>
              </a:rPr>
              <a:t>He’s</a:t>
            </a:r>
            <a:r>
              <a:rPr lang="sv-SE" sz="2400" b="1" dirty="0" smtClean="0">
                <a:latin typeface="Juice ITC" pitchFamily="82" charset="0"/>
              </a:rPr>
              <a:t> </a:t>
            </a:r>
            <a:r>
              <a:rPr lang="sv-SE" sz="2400" b="1" dirty="0" err="1" smtClean="0">
                <a:latin typeface="Juice ITC" pitchFamily="82" charset="0"/>
              </a:rPr>
              <a:t>already</a:t>
            </a:r>
            <a:r>
              <a:rPr lang="sv-SE" sz="2400" b="1" dirty="0" smtClean="0">
                <a:latin typeface="Juice ITC" pitchFamily="82" charset="0"/>
              </a:rPr>
              <a:t> </a:t>
            </a:r>
            <a:r>
              <a:rPr lang="sv-SE" sz="2400" b="1" dirty="0" err="1" smtClean="0">
                <a:latin typeface="Juice ITC" pitchFamily="82" charset="0"/>
              </a:rPr>
              <a:t>dead</a:t>
            </a:r>
            <a:r>
              <a:rPr lang="sv-SE" sz="2400" b="1" dirty="0" smtClean="0">
                <a:latin typeface="Juice ITC" pitchFamily="82" charset="0"/>
              </a:rPr>
              <a:t>!</a:t>
            </a:r>
            <a:endParaRPr lang="sv-SE" sz="2400" b="1" dirty="0">
              <a:latin typeface="Juice ITC" pitchFamily="82" charset="0"/>
            </a:endParaRPr>
          </a:p>
        </p:txBody>
      </p:sp>
      <p:sp>
        <p:nvSpPr>
          <p:cNvPr id="145" name="Likbent triangel 144"/>
          <p:cNvSpPr/>
          <p:nvPr/>
        </p:nvSpPr>
        <p:spPr>
          <a:xfrm rot="10800000">
            <a:off x="3131840" y="3140968"/>
            <a:ext cx="216024" cy="28803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6" name="Likbent triangel 145"/>
          <p:cNvSpPr/>
          <p:nvPr/>
        </p:nvSpPr>
        <p:spPr>
          <a:xfrm rot="19166571">
            <a:off x="3374027" y="4400735"/>
            <a:ext cx="216024" cy="28803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dresultat för stuga inifrå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5873" cy="6093296"/>
          </a:xfrm>
          <a:prstGeom prst="rect">
            <a:avLst/>
          </a:prstGeom>
          <a:noFill/>
        </p:spPr>
      </p:pic>
      <p:pic>
        <p:nvPicPr>
          <p:cNvPr id="33" name="Picture 8" descr="Bildresultat för desert eagle transpar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690903" y="4526121"/>
            <a:ext cx="1173510" cy="707459"/>
          </a:xfrm>
          <a:prstGeom prst="rect">
            <a:avLst/>
          </a:prstGeom>
          <a:noFill/>
        </p:spPr>
      </p:pic>
      <p:sp>
        <p:nvSpPr>
          <p:cNvPr id="4" name="Ellips 3"/>
          <p:cNvSpPr/>
          <p:nvPr/>
        </p:nvSpPr>
        <p:spPr>
          <a:xfrm>
            <a:off x="899592" y="2564904"/>
            <a:ext cx="1584176" cy="1584176"/>
          </a:xfrm>
          <a:prstGeom prst="ellipse">
            <a:avLst/>
          </a:prstGeom>
          <a:solidFill>
            <a:srgbClr val="FF6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1331640" y="3140968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1979712" y="3284984"/>
            <a:ext cx="216024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 rot="850810">
            <a:off x="1500065" y="3246150"/>
            <a:ext cx="519820" cy="648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1763688" y="2924944"/>
            <a:ext cx="3600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1979712" y="2996952"/>
            <a:ext cx="117727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Likbent triangel 16"/>
          <p:cNvSpPr/>
          <p:nvPr/>
        </p:nvSpPr>
        <p:spPr>
          <a:xfrm rot="16938766">
            <a:off x="1985038" y="3110989"/>
            <a:ext cx="288032" cy="689465"/>
          </a:xfrm>
          <a:prstGeom prst="triangle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ruta 17"/>
          <p:cNvSpPr txBox="1"/>
          <p:nvPr/>
        </p:nvSpPr>
        <p:spPr>
          <a:xfrm>
            <a:off x="1835696" y="1844824"/>
            <a:ext cx="320267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err="1" smtClean="0"/>
              <a:t>Ssundie</a:t>
            </a:r>
            <a:r>
              <a:rPr lang="sv-SE" dirty="0" smtClean="0"/>
              <a:t>, </a:t>
            </a:r>
            <a:r>
              <a:rPr lang="sv-SE" dirty="0" err="1" smtClean="0"/>
              <a:t>crainer</a:t>
            </a:r>
            <a:r>
              <a:rPr lang="sv-SE" dirty="0" smtClean="0"/>
              <a:t>, get </a:t>
            </a: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guns</a:t>
            </a:r>
            <a:r>
              <a:rPr lang="sv-SE" dirty="0" smtClean="0"/>
              <a:t>!</a:t>
            </a:r>
          </a:p>
          <a:p>
            <a:r>
              <a:rPr lang="sv-SE" dirty="0" err="1" smtClean="0"/>
              <a:t>We’re</a:t>
            </a:r>
            <a:r>
              <a:rPr lang="sv-SE" dirty="0" smtClean="0"/>
              <a:t> </a:t>
            </a:r>
            <a:r>
              <a:rPr lang="sv-SE" dirty="0" err="1" smtClean="0"/>
              <a:t>going</a:t>
            </a:r>
            <a:r>
              <a:rPr lang="sv-SE" dirty="0" smtClean="0"/>
              <a:t> ball </a:t>
            </a:r>
            <a:r>
              <a:rPr lang="sv-SE" dirty="0" err="1" smtClean="0"/>
              <a:t>hunting</a:t>
            </a:r>
            <a:r>
              <a:rPr lang="sv-SE" dirty="0" smtClean="0"/>
              <a:t>!</a:t>
            </a:r>
          </a:p>
        </p:txBody>
      </p:sp>
      <p:sp>
        <p:nvSpPr>
          <p:cNvPr id="19" name="Likbent triangel 18"/>
          <p:cNvSpPr/>
          <p:nvPr/>
        </p:nvSpPr>
        <p:spPr>
          <a:xfrm flipV="1">
            <a:off x="1907704" y="2492896"/>
            <a:ext cx="288032" cy="14401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35" name="Grupp 34"/>
          <p:cNvGrpSpPr/>
          <p:nvPr/>
        </p:nvGrpSpPr>
        <p:grpSpPr>
          <a:xfrm>
            <a:off x="5724128" y="2636912"/>
            <a:ext cx="1584176" cy="1584176"/>
            <a:chOff x="5724128" y="2636912"/>
            <a:chExt cx="1584176" cy="1584176"/>
          </a:xfrm>
        </p:grpSpPr>
        <p:sp>
          <p:nvSpPr>
            <p:cNvPr id="5" name="Ellips 4"/>
            <p:cNvSpPr/>
            <p:nvPr/>
          </p:nvSpPr>
          <p:spPr>
            <a:xfrm>
              <a:off x="5724128" y="2636912"/>
              <a:ext cx="1584176" cy="158417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6012160" y="2996952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Rektangel 20"/>
            <p:cNvSpPr/>
            <p:nvPr/>
          </p:nvSpPr>
          <p:spPr>
            <a:xfrm>
              <a:off x="6084168" y="3068960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5" name="Rak 24"/>
            <p:cNvCxnSpPr/>
            <p:nvPr/>
          </p:nvCxnSpPr>
          <p:spPr>
            <a:xfrm flipV="1">
              <a:off x="5796136" y="3501008"/>
              <a:ext cx="432048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ak 26"/>
            <p:cNvCxnSpPr>
              <a:stCxn id="5" idx="2"/>
            </p:cNvCxnSpPr>
            <p:nvPr/>
          </p:nvCxnSpPr>
          <p:spPr>
            <a:xfrm>
              <a:off x="5724128" y="3429000"/>
              <a:ext cx="504056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 33"/>
          <p:cNvGrpSpPr/>
          <p:nvPr/>
        </p:nvGrpSpPr>
        <p:grpSpPr>
          <a:xfrm>
            <a:off x="6876256" y="3068960"/>
            <a:ext cx="1584176" cy="1584176"/>
            <a:chOff x="6876256" y="3068960"/>
            <a:chExt cx="1584176" cy="1584176"/>
          </a:xfrm>
        </p:grpSpPr>
        <p:sp>
          <p:nvSpPr>
            <p:cNvPr id="6" name="Ellips 5"/>
            <p:cNvSpPr/>
            <p:nvPr/>
          </p:nvSpPr>
          <p:spPr>
            <a:xfrm>
              <a:off x="6876256" y="3068960"/>
              <a:ext cx="1584176" cy="158417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Rektangel 21"/>
            <p:cNvSpPr/>
            <p:nvPr/>
          </p:nvSpPr>
          <p:spPr>
            <a:xfrm>
              <a:off x="7308304" y="3429000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Rektangel 22"/>
            <p:cNvSpPr/>
            <p:nvPr/>
          </p:nvSpPr>
          <p:spPr>
            <a:xfrm>
              <a:off x="7380312" y="3501008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8" name="Rak 27"/>
            <p:cNvCxnSpPr/>
            <p:nvPr/>
          </p:nvCxnSpPr>
          <p:spPr>
            <a:xfrm flipV="1">
              <a:off x="6948264" y="3933056"/>
              <a:ext cx="432048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k 28"/>
            <p:cNvCxnSpPr/>
            <p:nvPr/>
          </p:nvCxnSpPr>
          <p:spPr>
            <a:xfrm>
              <a:off x="6876256" y="3861048"/>
              <a:ext cx="504056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ruta 29"/>
          <p:cNvSpPr txBox="1"/>
          <p:nvPr/>
        </p:nvSpPr>
        <p:spPr>
          <a:xfrm>
            <a:off x="6444208" y="1484784"/>
            <a:ext cx="10801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smtClean="0"/>
              <a:t>YES SIR!!!</a:t>
            </a:r>
            <a:endParaRPr lang="sv-SE" dirty="0"/>
          </a:p>
        </p:txBody>
      </p:sp>
      <p:pic>
        <p:nvPicPr>
          <p:cNvPr id="31" name="Picture 4" descr="Bildresultat för gatling gun transpar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3176847" y="4896161"/>
            <a:ext cx="1740850" cy="678736"/>
          </a:xfrm>
          <a:prstGeom prst="rect">
            <a:avLst/>
          </a:prstGeom>
          <a:noFill/>
        </p:spPr>
      </p:pic>
      <p:pic>
        <p:nvPicPr>
          <p:cNvPr id="32" name="Picture 6" descr="Bildresultat för sniper rifle transpare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3660673" y="5073065"/>
            <a:ext cx="1606629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Bildresultat för stuga inifrå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5873" cy="6093296"/>
          </a:xfrm>
          <a:prstGeom prst="rect">
            <a:avLst/>
          </a:prstGeom>
          <a:noFill/>
        </p:spPr>
      </p:pic>
      <p:pic>
        <p:nvPicPr>
          <p:cNvPr id="17416" name="Picture 8" descr="Bildresultat för desert eagle transpar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690903" y="4526121"/>
            <a:ext cx="1173510" cy="707459"/>
          </a:xfrm>
          <a:prstGeom prst="rect">
            <a:avLst/>
          </a:prstGeom>
          <a:noFill/>
        </p:spPr>
      </p:pic>
      <p:grpSp>
        <p:nvGrpSpPr>
          <p:cNvPr id="20" name="Grupp 19"/>
          <p:cNvGrpSpPr/>
          <p:nvPr/>
        </p:nvGrpSpPr>
        <p:grpSpPr>
          <a:xfrm>
            <a:off x="4788024" y="4365104"/>
            <a:ext cx="1584176" cy="1584176"/>
            <a:chOff x="6876256" y="3068960"/>
            <a:chExt cx="1584176" cy="1584176"/>
          </a:xfrm>
        </p:grpSpPr>
        <p:sp>
          <p:nvSpPr>
            <p:cNvPr id="21" name="Ellips 20"/>
            <p:cNvSpPr/>
            <p:nvPr/>
          </p:nvSpPr>
          <p:spPr>
            <a:xfrm>
              <a:off x="6876256" y="3068960"/>
              <a:ext cx="1584176" cy="158417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Rektangel 21"/>
            <p:cNvSpPr/>
            <p:nvPr/>
          </p:nvSpPr>
          <p:spPr>
            <a:xfrm>
              <a:off x="7308304" y="3429000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Rektangel 22"/>
            <p:cNvSpPr/>
            <p:nvPr/>
          </p:nvSpPr>
          <p:spPr>
            <a:xfrm>
              <a:off x="7380312" y="3501008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5" name="Rak 24"/>
            <p:cNvCxnSpPr/>
            <p:nvPr/>
          </p:nvCxnSpPr>
          <p:spPr>
            <a:xfrm flipV="1">
              <a:off x="6876256" y="3933056"/>
              <a:ext cx="504056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p 25"/>
          <p:cNvGrpSpPr/>
          <p:nvPr/>
        </p:nvGrpSpPr>
        <p:grpSpPr>
          <a:xfrm flipH="1">
            <a:off x="2123728" y="4509120"/>
            <a:ext cx="1656184" cy="1584176"/>
            <a:chOff x="5724128" y="2636912"/>
            <a:chExt cx="1584176" cy="1584176"/>
          </a:xfrm>
        </p:grpSpPr>
        <p:sp>
          <p:nvSpPr>
            <p:cNvPr id="27" name="Ellips 26"/>
            <p:cNvSpPr/>
            <p:nvPr/>
          </p:nvSpPr>
          <p:spPr>
            <a:xfrm>
              <a:off x="5724128" y="2636912"/>
              <a:ext cx="1584176" cy="158417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6012160" y="2996952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9" name="Rektangel 28"/>
            <p:cNvSpPr/>
            <p:nvPr/>
          </p:nvSpPr>
          <p:spPr>
            <a:xfrm>
              <a:off x="6084168" y="3068960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31" name="Rak 30"/>
            <p:cNvCxnSpPr/>
            <p:nvPr/>
          </p:nvCxnSpPr>
          <p:spPr>
            <a:xfrm flipV="1">
              <a:off x="5724128" y="3501008"/>
              <a:ext cx="504056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412" name="Picture 4" descr="Bildresultat för gatling gun transpar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1520663" y="4752145"/>
            <a:ext cx="1740850" cy="678736"/>
          </a:xfrm>
          <a:prstGeom prst="rect">
            <a:avLst/>
          </a:prstGeom>
          <a:noFill/>
        </p:spPr>
      </p:pic>
      <p:pic>
        <p:nvPicPr>
          <p:cNvPr id="17414" name="Picture 6" descr="Bildresultat för sniper rifle transpare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5388865" y="4772375"/>
            <a:ext cx="1606629" cy="360040"/>
          </a:xfrm>
          <a:prstGeom prst="rect">
            <a:avLst/>
          </a:prstGeom>
          <a:noFill/>
        </p:spPr>
      </p:pic>
      <p:grpSp>
        <p:nvGrpSpPr>
          <p:cNvPr id="44" name="Grupp 43"/>
          <p:cNvGrpSpPr/>
          <p:nvPr/>
        </p:nvGrpSpPr>
        <p:grpSpPr>
          <a:xfrm flipH="1">
            <a:off x="968184" y="2564904"/>
            <a:ext cx="1659600" cy="1584176"/>
            <a:chOff x="899592" y="2564904"/>
            <a:chExt cx="1587443" cy="1584176"/>
          </a:xfrm>
        </p:grpSpPr>
        <p:sp>
          <p:nvSpPr>
            <p:cNvPr id="36" name="Ellips 35"/>
            <p:cNvSpPr/>
            <p:nvPr/>
          </p:nvSpPr>
          <p:spPr>
            <a:xfrm>
              <a:off x="899592" y="2564904"/>
              <a:ext cx="1584176" cy="1584176"/>
            </a:xfrm>
            <a:prstGeom prst="ellipse">
              <a:avLst/>
            </a:prstGeom>
            <a:solidFill>
              <a:srgbClr val="FF64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0" name="Rektangel 39"/>
            <p:cNvSpPr/>
            <p:nvPr/>
          </p:nvSpPr>
          <p:spPr>
            <a:xfrm>
              <a:off x="1763688" y="2924944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1" name="Rektangel 40"/>
            <p:cNvSpPr/>
            <p:nvPr/>
          </p:nvSpPr>
          <p:spPr>
            <a:xfrm>
              <a:off x="1979712" y="2996952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" name="Likbent triangel 41"/>
            <p:cNvSpPr/>
            <p:nvPr/>
          </p:nvSpPr>
          <p:spPr>
            <a:xfrm rot="16938766">
              <a:off x="2119443" y="3039440"/>
              <a:ext cx="45719" cy="689465"/>
            </a:xfrm>
            <a:prstGeom prst="triangle">
              <a:avLst>
                <a:gd name="adj" fmla="val 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43" name="Grupp 42"/>
          <p:cNvGrpSpPr/>
          <p:nvPr/>
        </p:nvGrpSpPr>
        <p:grpSpPr>
          <a:xfrm rot="3898808">
            <a:off x="420734" y="2441256"/>
            <a:ext cx="864096" cy="288032"/>
            <a:chOff x="371151" y="3962564"/>
            <a:chExt cx="864096" cy="288032"/>
          </a:xfrm>
        </p:grpSpPr>
        <p:sp>
          <p:nvSpPr>
            <p:cNvPr id="37" name="Rektangel 36"/>
            <p:cNvSpPr/>
            <p:nvPr/>
          </p:nvSpPr>
          <p:spPr>
            <a:xfrm>
              <a:off x="371151" y="3962564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8" name="Rektangel 37"/>
            <p:cNvSpPr/>
            <p:nvPr/>
          </p:nvSpPr>
          <p:spPr>
            <a:xfrm>
              <a:off x="1019223" y="4106580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9" name="Rektangel 38"/>
            <p:cNvSpPr/>
            <p:nvPr/>
          </p:nvSpPr>
          <p:spPr>
            <a:xfrm rot="850810">
              <a:off x="539576" y="4067746"/>
              <a:ext cx="519820" cy="6485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ildresultat för stuga inifrå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5873" cy="6093296"/>
          </a:xfrm>
          <a:prstGeom prst="rect">
            <a:avLst/>
          </a:prstGeom>
          <a:noFill/>
        </p:spPr>
      </p:pic>
      <p:pic>
        <p:nvPicPr>
          <p:cNvPr id="5" name="Picture 8" descr="Bildresultat för desert eagle transpar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690903" y="4526121"/>
            <a:ext cx="1173510" cy="707459"/>
          </a:xfrm>
          <a:prstGeom prst="rect">
            <a:avLst/>
          </a:prstGeom>
          <a:noFill/>
        </p:spPr>
      </p:pic>
      <p:grpSp>
        <p:nvGrpSpPr>
          <p:cNvPr id="6" name="Grupp 5"/>
          <p:cNvGrpSpPr/>
          <p:nvPr/>
        </p:nvGrpSpPr>
        <p:grpSpPr>
          <a:xfrm>
            <a:off x="4788024" y="4365104"/>
            <a:ext cx="1584176" cy="1584176"/>
            <a:chOff x="6876256" y="3068960"/>
            <a:chExt cx="1584176" cy="1584176"/>
          </a:xfrm>
        </p:grpSpPr>
        <p:sp>
          <p:nvSpPr>
            <p:cNvPr id="7" name="Ellips 6"/>
            <p:cNvSpPr/>
            <p:nvPr/>
          </p:nvSpPr>
          <p:spPr>
            <a:xfrm>
              <a:off x="6876256" y="3068960"/>
              <a:ext cx="1584176" cy="158417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7308304" y="3429000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7380312" y="3501008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0" name="Rak 9"/>
            <p:cNvCxnSpPr/>
            <p:nvPr/>
          </p:nvCxnSpPr>
          <p:spPr>
            <a:xfrm flipV="1">
              <a:off x="6876256" y="3933056"/>
              <a:ext cx="504056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 10"/>
          <p:cNvGrpSpPr/>
          <p:nvPr/>
        </p:nvGrpSpPr>
        <p:grpSpPr>
          <a:xfrm flipH="1">
            <a:off x="2123728" y="4509120"/>
            <a:ext cx="1656184" cy="1584176"/>
            <a:chOff x="5724128" y="2636912"/>
            <a:chExt cx="1584176" cy="1584176"/>
          </a:xfrm>
        </p:grpSpPr>
        <p:sp>
          <p:nvSpPr>
            <p:cNvPr id="12" name="Ellips 11"/>
            <p:cNvSpPr/>
            <p:nvPr/>
          </p:nvSpPr>
          <p:spPr>
            <a:xfrm>
              <a:off x="5724128" y="2636912"/>
              <a:ext cx="1584176" cy="158417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Rektangel 12"/>
            <p:cNvSpPr/>
            <p:nvPr/>
          </p:nvSpPr>
          <p:spPr>
            <a:xfrm>
              <a:off x="6012160" y="2996952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" name="Rektangel 13"/>
            <p:cNvSpPr/>
            <p:nvPr/>
          </p:nvSpPr>
          <p:spPr>
            <a:xfrm>
              <a:off x="6084168" y="3068960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5" name="Rak 14"/>
            <p:cNvCxnSpPr/>
            <p:nvPr/>
          </p:nvCxnSpPr>
          <p:spPr>
            <a:xfrm flipV="1">
              <a:off x="5724128" y="3501008"/>
              <a:ext cx="504056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4" descr="Bildresultat för gatling gun transpar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1520663" y="4752145"/>
            <a:ext cx="1740850" cy="678736"/>
          </a:xfrm>
          <a:prstGeom prst="rect">
            <a:avLst/>
          </a:prstGeom>
          <a:noFill/>
        </p:spPr>
      </p:pic>
      <p:pic>
        <p:nvPicPr>
          <p:cNvPr id="17" name="Picture 6" descr="Bildresultat för sniper rifle transpare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5388865" y="4772375"/>
            <a:ext cx="1606629" cy="360040"/>
          </a:xfrm>
          <a:prstGeom prst="rect">
            <a:avLst/>
          </a:prstGeom>
          <a:noFill/>
        </p:spPr>
      </p:pic>
      <p:grpSp>
        <p:nvGrpSpPr>
          <p:cNvPr id="18" name="Grupp 17"/>
          <p:cNvGrpSpPr/>
          <p:nvPr/>
        </p:nvGrpSpPr>
        <p:grpSpPr>
          <a:xfrm rot="1631971">
            <a:off x="2318609" y="2366638"/>
            <a:ext cx="1721226" cy="1584176"/>
            <a:chOff x="899592" y="2564904"/>
            <a:chExt cx="1584176" cy="1584176"/>
          </a:xfrm>
        </p:grpSpPr>
        <p:sp>
          <p:nvSpPr>
            <p:cNvPr id="19" name="Ellips 18"/>
            <p:cNvSpPr/>
            <p:nvPr/>
          </p:nvSpPr>
          <p:spPr>
            <a:xfrm>
              <a:off x="899592" y="2564904"/>
              <a:ext cx="1584176" cy="1584176"/>
            </a:xfrm>
            <a:prstGeom prst="ellipse">
              <a:avLst/>
            </a:prstGeom>
            <a:solidFill>
              <a:srgbClr val="FF64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1763688" y="2924944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Rektangel 20"/>
            <p:cNvSpPr/>
            <p:nvPr/>
          </p:nvSpPr>
          <p:spPr>
            <a:xfrm>
              <a:off x="1979712" y="2996952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Likbent triangel 21"/>
            <p:cNvSpPr/>
            <p:nvPr/>
          </p:nvSpPr>
          <p:spPr>
            <a:xfrm rot="16938766">
              <a:off x="1914024" y="3039247"/>
              <a:ext cx="421263" cy="689465"/>
            </a:xfrm>
            <a:prstGeom prst="triangle">
              <a:avLst>
                <a:gd name="adj" fmla="val 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23" name="Grupp 22"/>
          <p:cNvGrpSpPr/>
          <p:nvPr/>
        </p:nvGrpSpPr>
        <p:grpSpPr>
          <a:xfrm rot="3898808">
            <a:off x="420734" y="2441256"/>
            <a:ext cx="864096" cy="288032"/>
            <a:chOff x="371151" y="3962564"/>
            <a:chExt cx="864096" cy="288032"/>
          </a:xfrm>
        </p:grpSpPr>
        <p:sp>
          <p:nvSpPr>
            <p:cNvPr id="24" name="Rektangel 23"/>
            <p:cNvSpPr/>
            <p:nvPr/>
          </p:nvSpPr>
          <p:spPr>
            <a:xfrm>
              <a:off x="371151" y="3962564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Rektangel 24"/>
            <p:cNvSpPr/>
            <p:nvPr/>
          </p:nvSpPr>
          <p:spPr>
            <a:xfrm>
              <a:off x="1019223" y="4106580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6" name="Rektangel 25"/>
            <p:cNvSpPr/>
            <p:nvPr/>
          </p:nvSpPr>
          <p:spPr>
            <a:xfrm rot="850810">
              <a:off x="539576" y="4067746"/>
              <a:ext cx="519820" cy="6485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7" name="textruta 26"/>
          <p:cNvSpPr txBox="1"/>
          <p:nvPr/>
        </p:nvSpPr>
        <p:spPr>
          <a:xfrm>
            <a:off x="3851920" y="2564904"/>
            <a:ext cx="3485313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err="1" smtClean="0"/>
              <a:t>Really</a:t>
            </a:r>
            <a:r>
              <a:rPr lang="sv-SE" dirty="0" smtClean="0"/>
              <a:t>? </a:t>
            </a:r>
            <a:r>
              <a:rPr lang="sv-SE" dirty="0" err="1" smtClean="0"/>
              <a:t>That’s</a:t>
            </a:r>
            <a:r>
              <a:rPr lang="sv-SE" dirty="0" smtClean="0"/>
              <a:t> all you </a:t>
            </a:r>
            <a:r>
              <a:rPr lang="sv-SE" dirty="0" err="1" smtClean="0"/>
              <a:t>left</a:t>
            </a:r>
            <a:r>
              <a:rPr lang="sv-SE" dirty="0" smtClean="0"/>
              <a:t> for </a:t>
            </a:r>
            <a:r>
              <a:rPr lang="sv-SE" dirty="0" err="1" smtClean="0"/>
              <a:t>me</a:t>
            </a:r>
            <a:r>
              <a:rPr lang="sv-SE" dirty="0" smtClean="0"/>
              <a:t>?</a:t>
            </a:r>
          </a:p>
          <a:p>
            <a:r>
              <a:rPr lang="sv-SE" dirty="0" smtClean="0"/>
              <a:t>AN DESERT EAGLE? </a:t>
            </a:r>
            <a:r>
              <a:rPr lang="sv-SE" dirty="0" err="1" smtClean="0"/>
              <a:t>How</a:t>
            </a:r>
            <a:r>
              <a:rPr lang="sv-SE" dirty="0" smtClean="0"/>
              <a:t> am i </a:t>
            </a:r>
            <a:r>
              <a:rPr lang="sv-SE" dirty="0" err="1" smtClean="0"/>
              <a:t>going</a:t>
            </a:r>
            <a:endParaRPr lang="sv-SE" dirty="0" smtClean="0"/>
          </a:p>
          <a:p>
            <a:r>
              <a:rPr lang="sv-SE" dirty="0" smtClean="0"/>
              <a:t>to deal </a:t>
            </a:r>
            <a:r>
              <a:rPr lang="sv-SE" dirty="0" err="1" smtClean="0"/>
              <a:t>any</a:t>
            </a:r>
            <a:r>
              <a:rPr lang="sv-SE" dirty="0" smtClean="0"/>
              <a:t> </a:t>
            </a:r>
            <a:r>
              <a:rPr lang="sv-SE" dirty="0" err="1" smtClean="0"/>
              <a:t>damage</a:t>
            </a:r>
            <a:r>
              <a:rPr lang="sv-SE" dirty="0" smtClean="0"/>
              <a:t> with that?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Bildresultat för stuga inifrå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5873" cy="6093296"/>
          </a:xfrm>
          <a:prstGeom prst="rect">
            <a:avLst/>
          </a:prstGeom>
          <a:noFill/>
        </p:spPr>
      </p:pic>
      <p:pic>
        <p:nvPicPr>
          <p:cNvPr id="29" name="Picture 8" descr="Bildresultat för desert eagle transpar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690903" y="4526121"/>
            <a:ext cx="1173510" cy="707459"/>
          </a:xfrm>
          <a:prstGeom prst="rect">
            <a:avLst/>
          </a:prstGeom>
          <a:noFill/>
        </p:spPr>
      </p:pic>
      <p:grpSp>
        <p:nvGrpSpPr>
          <p:cNvPr id="30" name="Grupp 29"/>
          <p:cNvGrpSpPr/>
          <p:nvPr/>
        </p:nvGrpSpPr>
        <p:grpSpPr>
          <a:xfrm rot="2428717">
            <a:off x="4788024" y="4365104"/>
            <a:ext cx="1584176" cy="1584176"/>
            <a:chOff x="6876256" y="3068960"/>
            <a:chExt cx="1584176" cy="1584176"/>
          </a:xfrm>
        </p:grpSpPr>
        <p:sp>
          <p:nvSpPr>
            <p:cNvPr id="31" name="Ellips 30"/>
            <p:cNvSpPr/>
            <p:nvPr/>
          </p:nvSpPr>
          <p:spPr>
            <a:xfrm>
              <a:off x="6876256" y="3068960"/>
              <a:ext cx="1584176" cy="158417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2" name="Rektangel 31"/>
            <p:cNvSpPr/>
            <p:nvPr/>
          </p:nvSpPr>
          <p:spPr>
            <a:xfrm>
              <a:off x="7308304" y="3429000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3" name="Rektangel 32"/>
            <p:cNvSpPr/>
            <p:nvPr/>
          </p:nvSpPr>
          <p:spPr>
            <a:xfrm>
              <a:off x="7380312" y="3501008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34" name="Rak 33"/>
            <p:cNvCxnSpPr/>
            <p:nvPr/>
          </p:nvCxnSpPr>
          <p:spPr>
            <a:xfrm flipV="1">
              <a:off x="6876256" y="3933056"/>
              <a:ext cx="504056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upp 34"/>
          <p:cNvGrpSpPr/>
          <p:nvPr/>
        </p:nvGrpSpPr>
        <p:grpSpPr>
          <a:xfrm rot="18440007" flipH="1">
            <a:off x="2123728" y="4509120"/>
            <a:ext cx="1656184" cy="1584176"/>
            <a:chOff x="5724128" y="2636912"/>
            <a:chExt cx="1584176" cy="1584176"/>
          </a:xfrm>
        </p:grpSpPr>
        <p:sp>
          <p:nvSpPr>
            <p:cNvPr id="36" name="Ellips 35"/>
            <p:cNvSpPr/>
            <p:nvPr/>
          </p:nvSpPr>
          <p:spPr>
            <a:xfrm>
              <a:off x="5724128" y="2636912"/>
              <a:ext cx="1584176" cy="158417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7" name="Rektangel 36"/>
            <p:cNvSpPr/>
            <p:nvPr/>
          </p:nvSpPr>
          <p:spPr>
            <a:xfrm>
              <a:off x="6012160" y="2996952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8" name="Rektangel 37"/>
            <p:cNvSpPr/>
            <p:nvPr/>
          </p:nvSpPr>
          <p:spPr>
            <a:xfrm>
              <a:off x="6084168" y="3068960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39" name="Rak 38"/>
            <p:cNvCxnSpPr/>
            <p:nvPr/>
          </p:nvCxnSpPr>
          <p:spPr>
            <a:xfrm flipV="1">
              <a:off x="5724128" y="3501008"/>
              <a:ext cx="504056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0" name="Picture 4" descr="Bildresultat för gatling gun transpar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2384759" y="4824153"/>
            <a:ext cx="1740850" cy="678736"/>
          </a:xfrm>
          <a:prstGeom prst="rect">
            <a:avLst/>
          </a:prstGeom>
          <a:noFill/>
        </p:spPr>
      </p:pic>
      <p:pic>
        <p:nvPicPr>
          <p:cNvPr id="41" name="Picture 6" descr="Bildresultat för sniper rifle transpare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5388865" y="4772375"/>
            <a:ext cx="1606629" cy="360040"/>
          </a:xfrm>
          <a:prstGeom prst="rect">
            <a:avLst/>
          </a:prstGeom>
          <a:noFill/>
        </p:spPr>
      </p:pic>
      <p:grpSp>
        <p:nvGrpSpPr>
          <p:cNvPr id="42" name="Grupp 41"/>
          <p:cNvGrpSpPr/>
          <p:nvPr/>
        </p:nvGrpSpPr>
        <p:grpSpPr>
          <a:xfrm rot="1631971">
            <a:off x="2317316" y="2371983"/>
            <a:ext cx="1744615" cy="1584176"/>
            <a:chOff x="899592" y="2564904"/>
            <a:chExt cx="1605703" cy="1584176"/>
          </a:xfrm>
        </p:grpSpPr>
        <p:sp>
          <p:nvSpPr>
            <p:cNvPr id="43" name="Ellips 42"/>
            <p:cNvSpPr/>
            <p:nvPr/>
          </p:nvSpPr>
          <p:spPr>
            <a:xfrm>
              <a:off x="899592" y="2564904"/>
              <a:ext cx="1584176" cy="1584176"/>
            </a:xfrm>
            <a:prstGeom prst="ellipse">
              <a:avLst/>
            </a:prstGeom>
            <a:solidFill>
              <a:srgbClr val="FF64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Rektangel 43"/>
            <p:cNvSpPr/>
            <p:nvPr/>
          </p:nvSpPr>
          <p:spPr>
            <a:xfrm>
              <a:off x="1763688" y="2924944"/>
              <a:ext cx="36004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" name="Rektangel 44"/>
            <p:cNvSpPr/>
            <p:nvPr/>
          </p:nvSpPr>
          <p:spPr>
            <a:xfrm>
              <a:off x="1979712" y="2996952"/>
              <a:ext cx="117727" cy="720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" name="Likbent triangel 45"/>
            <p:cNvSpPr/>
            <p:nvPr/>
          </p:nvSpPr>
          <p:spPr>
            <a:xfrm rot="16938766">
              <a:off x="2132884" y="2860503"/>
              <a:ext cx="55358" cy="689465"/>
            </a:xfrm>
            <a:prstGeom prst="triangle">
              <a:avLst>
                <a:gd name="adj" fmla="val 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47" name="Grupp 46"/>
          <p:cNvGrpSpPr/>
          <p:nvPr/>
        </p:nvGrpSpPr>
        <p:grpSpPr>
          <a:xfrm rot="3898808">
            <a:off x="420734" y="2441256"/>
            <a:ext cx="864096" cy="288032"/>
            <a:chOff x="371151" y="3962564"/>
            <a:chExt cx="864096" cy="288032"/>
          </a:xfrm>
        </p:grpSpPr>
        <p:sp>
          <p:nvSpPr>
            <p:cNvPr id="48" name="Rektangel 47"/>
            <p:cNvSpPr/>
            <p:nvPr/>
          </p:nvSpPr>
          <p:spPr>
            <a:xfrm>
              <a:off x="371151" y="3962564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" name="Rektangel 48"/>
            <p:cNvSpPr/>
            <p:nvPr/>
          </p:nvSpPr>
          <p:spPr>
            <a:xfrm>
              <a:off x="1019223" y="4106580"/>
              <a:ext cx="216024" cy="1440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" name="Rektangel 49"/>
            <p:cNvSpPr/>
            <p:nvPr/>
          </p:nvSpPr>
          <p:spPr>
            <a:xfrm rot="850810">
              <a:off x="539576" y="4067746"/>
              <a:ext cx="519820" cy="6485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2" name="textruta 51"/>
          <p:cNvSpPr txBox="1"/>
          <p:nvPr/>
        </p:nvSpPr>
        <p:spPr>
          <a:xfrm>
            <a:off x="5004048" y="3212976"/>
            <a:ext cx="3340082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err="1" smtClean="0"/>
              <a:t>We’re</a:t>
            </a:r>
            <a:r>
              <a:rPr lang="sv-SE" dirty="0" smtClean="0"/>
              <a:t> </a:t>
            </a:r>
            <a:r>
              <a:rPr lang="sv-SE" dirty="0" err="1" smtClean="0"/>
              <a:t>sorry</a:t>
            </a:r>
            <a:r>
              <a:rPr lang="sv-SE" dirty="0" smtClean="0"/>
              <a:t>, </a:t>
            </a:r>
            <a:r>
              <a:rPr lang="sv-SE" dirty="0" err="1" smtClean="0"/>
              <a:t>take</a:t>
            </a:r>
            <a:r>
              <a:rPr lang="sv-SE" dirty="0" smtClean="0"/>
              <a:t> the </a:t>
            </a:r>
            <a:r>
              <a:rPr lang="sv-SE" dirty="0" err="1" smtClean="0"/>
              <a:t>extra-strong</a:t>
            </a:r>
            <a:endParaRPr lang="sv-SE" dirty="0" smtClean="0"/>
          </a:p>
          <a:p>
            <a:r>
              <a:rPr lang="sv-SE" dirty="0" smtClean="0"/>
              <a:t>Jetpack </a:t>
            </a:r>
            <a:r>
              <a:rPr lang="sv-SE" dirty="0" err="1" smtClean="0"/>
              <a:t>instead</a:t>
            </a:r>
            <a:r>
              <a:rPr lang="sv-SE" dirty="0" smtClean="0"/>
              <a:t>, </a:t>
            </a:r>
            <a:r>
              <a:rPr lang="sv-SE" dirty="0" err="1" smtClean="0"/>
              <a:t>if</a:t>
            </a:r>
            <a:r>
              <a:rPr lang="sv-SE" dirty="0" smtClean="0"/>
              <a:t> that makes you</a:t>
            </a:r>
          </a:p>
          <a:p>
            <a:r>
              <a:rPr lang="sv-SE" dirty="0" err="1" smtClean="0"/>
              <a:t>happier</a:t>
            </a:r>
            <a:r>
              <a:rPr lang="sv-SE" dirty="0" smtClean="0"/>
              <a:t>!</a:t>
            </a:r>
            <a:endParaRPr lang="sv-SE" dirty="0"/>
          </a:p>
        </p:txBody>
      </p:sp>
      <p:cxnSp>
        <p:nvCxnSpPr>
          <p:cNvPr id="53" name="Rak 52"/>
          <p:cNvCxnSpPr/>
          <p:nvPr/>
        </p:nvCxnSpPr>
        <p:spPr>
          <a:xfrm>
            <a:off x="4788024" y="4995941"/>
            <a:ext cx="504056" cy="17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 9"/>
          <p:cNvGrpSpPr/>
          <p:nvPr/>
        </p:nvGrpSpPr>
        <p:grpSpPr>
          <a:xfrm>
            <a:off x="1547664" y="836712"/>
            <a:ext cx="4916632" cy="5112568"/>
            <a:chOff x="4761008" y="4397957"/>
            <a:chExt cx="1590675" cy="1584176"/>
          </a:xfrm>
        </p:grpSpPr>
        <p:grpSp>
          <p:nvGrpSpPr>
            <p:cNvPr id="4" name="Grupp 3"/>
            <p:cNvGrpSpPr/>
            <p:nvPr/>
          </p:nvGrpSpPr>
          <p:grpSpPr>
            <a:xfrm rot="2428717">
              <a:off x="4761008" y="4397957"/>
              <a:ext cx="1590675" cy="1584176"/>
              <a:chOff x="6876256" y="3109378"/>
              <a:chExt cx="1590675" cy="1584176"/>
            </a:xfrm>
          </p:grpSpPr>
          <p:sp>
            <p:nvSpPr>
              <p:cNvPr id="5" name="Ellips 4"/>
              <p:cNvSpPr/>
              <p:nvPr/>
            </p:nvSpPr>
            <p:spPr>
              <a:xfrm>
                <a:off x="6882755" y="3109378"/>
                <a:ext cx="1584176" cy="158417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" name="Rektangel 5"/>
              <p:cNvSpPr/>
              <p:nvPr/>
            </p:nvSpPr>
            <p:spPr>
              <a:xfrm>
                <a:off x="7308304" y="3429000"/>
                <a:ext cx="360040" cy="2160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" name="Rektangel 6"/>
              <p:cNvSpPr/>
              <p:nvPr/>
            </p:nvSpPr>
            <p:spPr>
              <a:xfrm>
                <a:off x="7380312" y="3501008"/>
                <a:ext cx="117727" cy="7200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cxnSp>
            <p:nvCxnSpPr>
              <p:cNvPr id="8" name="Rak 7"/>
              <p:cNvCxnSpPr/>
              <p:nvPr/>
            </p:nvCxnSpPr>
            <p:spPr>
              <a:xfrm flipV="1">
                <a:off x="6876256" y="3933056"/>
                <a:ext cx="504056" cy="7200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Rak 8"/>
            <p:cNvCxnSpPr/>
            <p:nvPr/>
          </p:nvCxnSpPr>
          <p:spPr>
            <a:xfrm>
              <a:off x="4788024" y="4995941"/>
              <a:ext cx="504056" cy="1723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ruta 10"/>
          <p:cNvSpPr txBox="1"/>
          <p:nvPr/>
        </p:nvSpPr>
        <p:spPr>
          <a:xfrm>
            <a:off x="0" y="188640"/>
            <a:ext cx="8964487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500" dirty="0" smtClean="0"/>
              <a:t>BUT WE NEED TO KILL THAT BALL NOW</a:t>
            </a:r>
            <a:endParaRPr lang="sv-SE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111</Words>
  <Application>Microsoft Office PowerPoint</Application>
  <PresentationFormat>Bildspel på skärmen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Bild 1</vt:lpstr>
      <vt:lpstr>Bild 2</vt:lpstr>
      <vt:lpstr>Bild 3</vt:lpstr>
      <vt:lpstr>Bild 4</vt:lpstr>
      <vt:lpstr>Bild 5</vt:lpstr>
      <vt:lpstr>Bild 6</vt:lpstr>
      <vt:lpstr>Bild 7</vt:lpstr>
      <vt:lpstr>Bild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erik</dc:creator>
  <cp:lastModifiedBy>erik</cp:lastModifiedBy>
  <cp:revision>64</cp:revision>
  <dcterms:created xsi:type="dcterms:W3CDTF">2017-01-14T12:45:46Z</dcterms:created>
  <dcterms:modified xsi:type="dcterms:W3CDTF">2017-01-14T21:07:30Z</dcterms:modified>
</cp:coreProperties>
</file>