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30A3-C01D-4B56-AEBB-8FE026020501}" type="datetimeFigureOut">
              <a:rPr lang="sv-SE" smtClean="0"/>
              <a:pPr/>
              <a:t>2019-08-01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68FE-9415-4F4D-A6B8-20516781C9C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99592" y="1628800"/>
            <a:ext cx="2855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3600" dirty="0">
              <a:latin typeface="Gabriola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499992" y="1700808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Ink Free" pitchFamily="66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3600" dirty="0">
              <a:latin typeface="Ink Free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755576" y="3140968"/>
            <a:ext cx="3735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Bahnschrift" pitchFamily="34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3600" dirty="0">
              <a:latin typeface="Bahnschrif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051720" y="4077072"/>
            <a:ext cx="7205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6000" dirty="0">
              <a:latin typeface="Lucida Handwriting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635896" y="620688"/>
            <a:ext cx="474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3600" dirty="0"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67544" y="5301208"/>
            <a:ext cx="4711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Segoe Script" pitchFamily="66" charset="0"/>
                <a:ea typeface="Arial Unicode MS" pitchFamily="34" charset="-128"/>
                <a:cs typeface="Arial Unicode MS" pitchFamily="34" charset="-128"/>
              </a:rPr>
              <a:t>BACKSTAB ARMY</a:t>
            </a:r>
            <a:endParaRPr lang="sv-SE" sz="3600" dirty="0">
              <a:latin typeface="Segoe Script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115616" y="1700808"/>
            <a:ext cx="5184576" cy="648072"/>
          </a:xfrm>
          <a:prstGeom prst="rect">
            <a:avLst/>
          </a:prstGeom>
          <a:solidFill>
            <a:srgbClr val="CC66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latin typeface="Lucida Handwriting" pitchFamily="66" charset="0"/>
              </a:rPr>
              <a:t>Quick match</a:t>
            </a:r>
            <a:endParaRPr lang="sv-SE" dirty="0">
              <a:latin typeface="Lucida Handwriting" pitchFamily="66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15616" y="2564904"/>
            <a:ext cx="5184576" cy="648072"/>
          </a:xfrm>
          <a:prstGeom prst="rect">
            <a:avLst/>
          </a:prstGeom>
          <a:solidFill>
            <a:srgbClr val="CC66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latin typeface="Lucida Handwriting" pitchFamily="66" charset="0"/>
              </a:rPr>
              <a:t>Multiplayer</a:t>
            </a:r>
            <a:endParaRPr lang="sv-SE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Bildspel på skärmen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</dc:creator>
  <cp:lastModifiedBy>erik</cp:lastModifiedBy>
  <cp:revision>2</cp:revision>
  <dcterms:created xsi:type="dcterms:W3CDTF">2019-08-01T09:49:15Z</dcterms:created>
  <dcterms:modified xsi:type="dcterms:W3CDTF">2019-08-01T10:00:42Z</dcterms:modified>
</cp:coreProperties>
</file>