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78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30A3-C01D-4B56-AEBB-8FE026020501}" type="datetimeFigureOut">
              <a:rPr lang="sv-SE" smtClean="0"/>
              <a:pPr/>
              <a:t>2019-08-01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8FE-9415-4F4D-A6B8-20516781C9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30A3-C01D-4B56-AEBB-8FE026020501}" type="datetimeFigureOut">
              <a:rPr lang="sv-SE" smtClean="0"/>
              <a:pPr/>
              <a:t>2019-08-01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8FE-9415-4F4D-A6B8-20516781C9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30A3-C01D-4B56-AEBB-8FE026020501}" type="datetimeFigureOut">
              <a:rPr lang="sv-SE" smtClean="0"/>
              <a:pPr/>
              <a:t>2019-08-01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8FE-9415-4F4D-A6B8-20516781C9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30A3-C01D-4B56-AEBB-8FE026020501}" type="datetimeFigureOut">
              <a:rPr lang="sv-SE" smtClean="0"/>
              <a:pPr/>
              <a:t>2019-08-01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8FE-9415-4F4D-A6B8-20516781C9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30A3-C01D-4B56-AEBB-8FE026020501}" type="datetimeFigureOut">
              <a:rPr lang="sv-SE" smtClean="0"/>
              <a:pPr/>
              <a:t>2019-08-01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8FE-9415-4F4D-A6B8-20516781C9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30A3-C01D-4B56-AEBB-8FE026020501}" type="datetimeFigureOut">
              <a:rPr lang="sv-SE" smtClean="0"/>
              <a:pPr/>
              <a:t>2019-08-01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8FE-9415-4F4D-A6B8-20516781C9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30A3-C01D-4B56-AEBB-8FE026020501}" type="datetimeFigureOut">
              <a:rPr lang="sv-SE" smtClean="0"/>
              <a:pPr/>
              <a:t>2019-08-01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8FE-9415-4F4D-A6B8-20516781C9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30A3-C01D-4B56-AEBB-8FE026020501}" type="datetimeFigureOut">
              <a:rPr lang="sv-SE" smtClean="0"/>
              <a:pPr/>
              <a:t>2019-08-01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8FE-9415-4F4D-A6B8-20516781C9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30A3-C01D-4B56-AEBB-8FE026020501}" type="datetimeFigureOut">
              <a:rPr lang="sv-SE" smtClean="0"/>
              <a:pPr/>
              <a:t>2019-08-01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8FE-9415-4F4D-A6B8-20516781C9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30A3-C01D-4B56-AEBB-8FE026020501}" type="datetimeFigureOut">
              <a:rPr lang="sv-SE" smtClean="0"/>
              <a:pPr/>
              <a:t>2019-08-01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8FE-9415-4F4D-A6B8-20516781C9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30A3-C01D-4B56-AEBB-8FE026020501}" type="datetimeFigureOut">
              <a:rPr lang="sv-SE" smtClean="0"/>
              <a:pPr/>
              <a:t>2019-08-01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8FE-9415-4F4D-A6B8-20516781C9C9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E30A3-C01D-4B56-AEBB-8FE026020501}" type="datetimeFigureOut">
              <a:rPr lang="sv-SE" smtClean="0"/>
              <a:pPr/>
              <a:t>2019-08-01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168FE-9415-4F4D-A6B8-20516781C9C9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899592" y="1628800"/>
            <a:ext cx="2855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>
                <a:latin typeface="Gabriola" pitchFamily="82" charset="0"/>
                <a:ea typeface="Arial Unicode MS" pitchFamily="34" charset="-128"/>
                <a:cs typeface="Arial Unicode MS" pitchFamily="34" charset="-128"/>
              </a:rPr>
              <a:t>BACKSTAB ARMY</a:t>
            </a:r>
            <a:endParaRPr lang="sv-SE" sz="3600" dirty="0">
              <a:latin typeface="Gabriola" pitchFamily="82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499992" y="1700808"/>
            <a:ext cx="3801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>
                <a:latin typeface="Ink Free" pitchFamily="66" charset="0"/>
                <a:ea typeface="Arial Unicode MS" pitchFamily="34" charset="-128"/>
                <a:cs typeface="Arial Unicode MS" pitchFamily="34" charset="-128"/>
              </a:rPr>
              <a:t>BACKSTAB ARMY</a:t>
            </a:r>
            <a:endParaRPr lang="sv-SE" sz="3600" dirty="0">
              <a:latin typeface="Ink Free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755576" y="3140968"/>
            <a:ext cx="37353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>
                <a:latin typeface="Bahnschrift" pitchFamily="34" charset="0"/>
                <a:ea typeface="Arial Unicode MS" pitchFamily="34" charset="-128"/>
                <a:cs typeface="Arial Unicode MS" pitchFamily="34" charset="-128"/>
              </a:rPr>
              <a:t>BACKSTAB ARMY</a:t>
            </a:r>
            <a:endParaRPr lang="sv-SE" sz="3600" dirty="0">
              <a:latin typeface="Bahnschrift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2051720" y="4077072"/>
            <a:ext cx="72058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dirty="0" smtClean="0">
                <a:latin typeface="Lucida Handwriting" pitchFamily="66" charset="0"/>
                <a:ea typeface="Arial Unicode MS" pitchFamily="34" charset="-128"/>
                <a:cs typeface="Arial Unicode MS" pitchFamily="34" charset="-128"/>
              </a:rPr>
              <a:t>BACKSTAB ARMY</a:t>
            </a:r>
            <a:endParaRPr lang="sv-SE" sz="6000" dirty="0">
              <a:latin typeface="Lucida Handwriting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3635896" y="620688"/>
            <a:ext cx="47436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BACKSTAB ARMY</a:t>
            </a:r>
            <a:endParaRPr lang="sv-SE" sz="3600" dirty="0">
              <a:latin typeface="Kristen ITC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467544" y="5301208"/>
            <a:ext cx="47115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>
                <a:latin typeface="Segoe Script" pitchFamily="66" charset="0"/>
                <a:ea typeface="Arial Unicode MS" pitchFamily="34" charset="-128"/>
                <a:cs typeface="Arial Unicode MS" pitchFamily="34" charset="-128"/>
              </a:rPr>
              <a:t>BACKSTAB ARMY</a:t>
            </a:r>
            <a:endParaRPr lang="sv-SE" sz="3600" dirty="0">
              <a:latin typeface="Segoe Script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1115616" y="1700808"/>
            <a:ext cx="5184576" cy="648072"/>
          </a:xfrm>
          <a:prstGeom prst="rect">
            <a:avLst/>
          </a:prstGeom>
          <a:solidFill>
            <a:srgbClr val="CC6600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latin typeface="Lucida Handwriting" pitchFamily="66" charset="0"/>
              </a:rPr>
              <a:t>Quick match</a:t>
            </a:r>
            <a:endParaRPr lang="sv-SE" dirty="0">
              <a:latin typeface="Lucida Handwriting" pitchFamily="66" charset="0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1115616" y="2564904"/>
            <a:ext cx="5184576" cy="648072"/>
          </a:xfrm>
          <a:prstGeom prst="rect">
            <a:avLst/>
          </a:prstGeom>
          <a:solidFill>
            <a:srgbClr val="CC6600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>
                <a:latin typeface="Lucida Handwriting" pitchFamily="66" charset="0"/>
              </a:rPr>
              <a:t>Multiplayer</a:t>
            </a:r>
            <a:endParaRPr lang="sv-SE" dirty="0">
              <a:latin typeface="Lucida Handwriting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</Words>
  <Application>Microsoft Office PowerPoint</Application>
  <PresentationFormat>Bildspel på skärmen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Office-tema</vt:lpstr>
      <vt:lpstr>Bild 1</vt:lpstr>
      <vt:lpstr>Bild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erik</dc:creator>
  <cp:lastModifiedBy>erik</cp:lastModifiedBy>
  <cp:revision>2</cp:revision>
  <dcterms:created xsi:type="dcterms:W3CDTF">2019-08-01T09:49:15Z</dcterms:created>
  <dcterms:modified xsi:type="dcterms:W3CDTF">2019-08-01T10:00:42Z</dcterms:modified>
</cp:coreProperties>
</file>