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62" y="-7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28AF8-1338-4998-BA8E-5178BE1F6E10}" type="datetimeFigureOut">
              <a:rPr lang="sv-SE" smtClean="0"/>
              <a:pPr/>
              <a:t>2016-07-11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02DA1-7E6B-4591-B648-2CFF852E4AE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78180"/>
            <a:ext cx="9324529" cy="776762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78180"/>
            <a:ext cx="9324529" cy="7767620"/>
          </a:xfrm>
          <a:prstGeom prst="rect">
            <a:avLst/>
          </a:prstGeom>
          <a:noFill/>
        </p:spPr>
      </p:pic>
      <p:sp>
        <p:nvSpPr>
          <p:cNvPr id="65" name="Rektangel 64"/>
          <p:cNvSpPr/>
          <p:nvPr/>
        </p:nvSpPr>
        <p:spPr>
          <a:xfrm>
            <a:off x="1331640" y="188640"/>
            <a:ext cx="6012160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sv-SE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Mushroom</a:t>
            </a:r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Man</a:t>
            </a:r>
            <a:endParaRPr lang="sv-SE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Rektangel 65"/>
          <p:cNvSpPr/>
          <p:nvPr/>
        </p:nvSpPr>
        <p:spPr>
          <a:xfrm>
            <a:off x="1187624" y="6165304"/>
            <a:ext cx="6012160" cy="46166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Samples</a:t>
            </a:r>
            <a:r>
              <a:rPr lang="sv-SE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from my </a:t>
            </a:r>
            <a:r>
              <a:rPr lang="sv-SE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MiscCraft</a:t>
            </a:r>
            <a:r>
              <a:rPr lang="sv-SE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Mod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416"/>
            <a:ext cx="9324529" cy="7767620"/>
          </a:xfrm>
          <a:prstGeom prst="rect">
            <a:avLst/>
          </a:prstGeom>
          <a:noFill/>
        </p:spPr>
      </p:pic>
      <p:grpSp>
        <p:nvGrpSpPr>
          <p:cNvPr id="2" name="Grupp 6"/>
          <p:cNvGrpSpPr/>
          <p:nvPr/>
        </p:nvGrpSpPr>
        <p:grpSpPr>
          <a:xfrm>
            <a:off x="1043608" y="980728"/>
            <a:ext cx="6192688" cy="4958923"/>
            <a:chOff x="467544" y="0"/>
            <a:chExt cx="7848872" cy="6803747"/>
          </a:xfrm>
        </p:grpSpPr>
        <p:pic>
          <p:nvPicPr>
            <p:cNvPr id="8" name="Picture 2" descr="\\SERVER\www\erik\misccraft\svamp1_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3808" y="2204864"/>
              <a:ext cx="3111203" cy="2274729"/>
            </a:xfrm>
            <a:prstGeom prst="rect">
              <a:avLst/>
            </a:prstGeom>
            <a:noFill/>
          </p:spPr>
        </p:pic>
        <p:pic>
          <p:nvPicPr>
            <p:cNvPr id="9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3372277">
              <a:off x="1420909" y="909128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0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000294">
              <a:off x="1421948" y="4868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1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832413">
              <a:off x="6246359" y="494058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2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3941716" y="-17787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3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869708" y="5715469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4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67544" y="2636912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5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45925" y="2924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6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8673849">
              <a:off x="6533637" y="906701"/>
              <a:ext cx="1070491" cy="1106066"/>
            </a:xfrm>
            <a:prstGeom prst="rect">
              <a:avLst/>
            </a:prstGeom>
            <a:noFill/>
          </p:spPr>
        </p:pic>
        <p:grpSp>
          <p:nvGrpSpPr>
            <p:cNvPr id="3" name="Grupp 43"/>
            <p:cNvGrpSpPr/>
            <p:nvPr/>
          </p:nvGrpSpPr>
          <p:grpSpPr>
            <a:xfrm>
              <a:off x="4427984" y="1196752"/>
              <a:ext cx="72008" cy="1157137"/>
              <a:chOff x="3995936" y="1196752"/>
              <a:chExt cx="72008" cy="1157137"/>
            </a:xfrm>
          </p:grpSpPr>
          <p:pic>
            <p:nvPicPr>
              <p:cNvPr id="6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upp 72"/>
            <p:cNvGrpSpPr/>
            <p:nvPr/>
          </p:nvGrpSpPr>
          <p:grpSpPr>
            <a:xfrm>
              <a:off x="2483768" y="404664"/>
              <a:ext cx="1159762" cy="430221"/>
              <a:chOff x="2059961" y="419670"/>
              <a:chExt cx="1159762" cy="430221"/>
            </a:xfrm>
          </p:grpSpPr>
          <p:pic>
            <p:nvPicPr>
              <p:cNvPr id="60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61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upp 44"/>
            <p:cNvGrpSpPr/>
            <p:nvPr/>
          </p:nvGrpSpPr>
          <p:grpSpPr>
            <a:xfrm rot="19107798">
              <a:off x="2714348" y="1795216"/>
              <a:ext cx="72008" cy="1157137"/>
              <a:chOff x="3995936" y="1196752"/>
              <a:chExt cx="72008" cy="1157137"/>
            </a:xfrm>
          </p:grpSpPr>
          <p:pic>
            <p:nvPicPr>
              <p:cNvPr id="5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7" name="Grupp 48"/>
            <p:cNvGrpSpPr/>
            <p:nvPr/>
          </p:nvGrpSpPr>
          <p:grpSpPr>
            <a:xfrm rot="10800000">
              <a:off x="4427984" y="4509120"/>
              <a:ext cx="72008" cy="1157137"/>
              <a:chOff x="3995936" y="1196752"/>
              <a:chExt cx="72008" cy="1157137"/>
            </a:xfrm>
          </p:grpSpPr>
          <p:pic>
            <p:nvPicPr>
              <p:cNvPr id="5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upp 52"/>
            <p:cNvGrpSpPr/>
            <p:nvPr/>
          </p:nvGrpSpPr>
          <p:grpSpPr>
            <a:xfrm rot="2787994">
              <a:off x="6060361" y="1762870"/>
              <a:ext cx="72008" cy="1157137"/>
              <a:chOff x="3995936" y="1196752"/>
              <a:chExt cx="72008" cy="1157137"/>
            </a:xfrm>
          </p:grpSpPr>
          <p:pic>
            <p:nvPicPr>
              <p:cNvPr id="5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8" name="Grupp 56"/>
            <p:cNvGrpSpPr/>
            <p:nvPr/>
          </p:nvGrpSpPr>
          <p:grpSpPr>
            <a:xfrm rot="5400000">
              <a:off x="6516216" y="2780928"/>
              <a:ext cx="72008" cy="1157137"/>
              <a:chOff x="3995936" y="1196752"/>
              <a:chExt cx="72008" cy="1157137"/>
            </a:xfrm>
          </p:grpSpPr>
          <p:pic>
            <p:nvPicPr>
              <p:cNvPr id="4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upp 60"/>
            <p:cNvGrpSpPr/>
            <p:nvPr/>
          </p:nvGrpSpPr>
          <p:grpSpPr>
            <a:xfrm rot="8220048">
              <a:off x="5893009" y="4018209"/>
              <a:ext cx="72008" cy="1157137"/>
              <a:chOff x="3995936" y="1196752"/>
              <a:chExt cx="72008" cy="1157137"/>
            </a:xfrm>
          </p:grpSpPr>
          <p:pic>
            <p:nvPicPr>
              <p:cNvPr id="4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0" name="Grupp 64"/>
            <p:cNvGrpSpPr/>
            <p:nvPr/>
          </p:nvGrpSpPr>
          <p:grpSpPr>
            <a:xfrm rot="13250206">
              <a:off x="2828417" y="3982570"/>
              <a:ext cx="72008" cy="1157137"/>
              <a:chOff x="3995936" y="1196752"/>
              <a:chExt cx="72008" cy="1157137"/>
            </a:xfrm>
          </p:grpSpPr>
          <p:pic>
            <p:nvPicPr>
              <p:cNvPr id="4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1" name="Grupp 68"/>
            <p:cNvGrpSpPr/>
            <p:nvPr/>
          </p:nvGrpSpPr>
          <p:grpSpPr>
            <a:xfrm rot="16200000">
              <a:off x="2162237" y="2814427"/>
              <a:ext cx="72008" cy="1157137"/>
              <a:chOff x="3995936" y="1196752"/>
              <a:chExt cx="72008" cy="1157137"/>
            </a:xfrm>
          </p:grpSpPr>
          <p:pic>
            <p:nvPicPr>
              <p:cNvPr id="3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2" name="Grupp 73"/>
            <p:cNvGrpSpPr/>
            <p:nvPr/>
          </p:nvGrpSpPr>
          <p:grpSpPr>
            <a:xfrm rot="2593973">
              <a:off x="5294496" y="427718"/>
              <a:ext cx="1159762" cy="430221"/>
              <a:chOff x="2059961" y="419670"/>
              <a:chExt cx="1159762" cy="430221"/>
            </a:xfrm>
          </p:grpSpPr>
          <p:pic>
            <p:nvPicPr>
              <p:cNvPr id="37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27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237473">
              <a:off x="7514938" y="443969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28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2847152">
              <a:off x="1241785" y="1923550"/>
              <a:ext cx="178850" cy="504755"/>
            </a:xfrm>
            <a:prstGeom prst="rect">
              <a:avLst/>
            </a:prstGeom>
            <a:noFill/>
          </p:spPr>
        </p:pic>
        <p:grpSp>
          <p:nvGrpSpPr>
            <p:cNvPr id="23" name="Grupp 79"/>
            <p:cNvGrpSpPr/>
            <p:nvPr/>
          </p:nvGrpSpPr>
          <p:grpSpPr>
            <a:xfrm rot="11214166">
              <a:off x="5148064" y="5949280"/>
              <a:ext cx="1159762" cy="430221"/>
              <a:chOff x="2059961" y="419670"/>
              <a:chExt cx="1159762" cy="430221"/>
            </a:xfrm>
          </p:grpSpPr>
          <p:pic>
            <p:nvPicPr>
              <p:cNvPr id="3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6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24" name="Grupp 82"/>
            <p:cNvGrpSpPr/>
            <p:nvPr/>
          </p:nvGrpSpPr>
          <p:grpSpPr>
            <a:xfrm rot="13574076">
              <a:off x="2532351" y="5869693"/>
              <a:ext cx="1159762" cy="430221"/>
              <a:chOff x="2059961" y="419670"/>
              <a:chExt cx="1159762" cy="430221"/>
            </a:xfrm>
          </p:grpSpPr>
          <p:pic>
            <p:nvPicPr>
              <p:cNvPr id="33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4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31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0630317">
              <a:off x="7638804" y="216816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32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8783533">
              <a:off x="952329" y="4156391"/>
              <a:ext cx="178850" cy="504755"/>
            </a:xfrm>
            <a:prstGeom prst="rect">
              <a:avLst/>
            </a:prstGeom>
            <a:noFill/>
          </p:spPr>
        </p:pic>
      </p:grpSp>
      <p:sp>
        <p:nvSpPr>
          <p:cNvPr id="65" name="Rektangel 64"/>
          <p:cNvSpPr/>
          <p:nvPr/>
        </p:nvSpPr>
        <p:spPr>
          <a:xfrm>
            <a:off x="1331640" y="188640"/>
            <a:ext cx="6012160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sv-SE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Mushroom</a:t>
            </a:r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Man</a:t>
            </a:r>
            <a:endParaRPr lang="sv-SE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Rektangel 65"/>
          <p:cNvSpPr/>
          <p:nvPr/>
        </p:nvSpPr>
        <p:spPr>
          <a:xfrm>
            <a:off x="1187624" y="6165304"/>
            <a:ext cx="6012160" cy="7078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Bolle</a:t>
            </a:r>
            <a:endParaRPr lang="sv-SE" sz="2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416"/>
            <a:ext cx="9324529" cy="7767620"/>
          </a:xfrm>
          <a:prstGeom prst="rect">
            <a:avLst/>
          </a:prstGeom>
          <a:noFill/>
        </p:spPr>
      </p:pic>
      <p:grpSp>
        <p:nvGrpSpPr>
          <p:cNvPr id="5" name="Grupp 6"/>
          <p:cNvGrpSpPr/>
          <p:nvPr/>
        </p:nvGrpSpPr>
        <p:grpSpPr>
          <a:xfrm>
            <a:off x="1043608" y="980728"/>
            <a:ext cx="6192688" cy="4958923"/>
            <a:chOff x="467544" y="0"/>
            <a:chExt cx="7848872" cy="6803747"/>
          </a:xfrm>
        </p:grpSpPr>
        <p:pic>
          <p:nvPicPr>
            <p:cNvPr id="6" name="Picture 2" descr="\\SERVER\www\erik\misccraft\svamp1_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3808" y="2204864"/>
              <a:ext cx="3111203" cy="2274729"/>
            </a:xfrm>
            <a:prstGeom prst="rect">
              <a:avLst/>
            </a:prstGeom>
            <a:noFill/>
          </p:spPr>
        </p:pic>
        <p:pic>
          <p:nvPicPr>
            <p:cNvPr id="7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3372277">
              <a:off x="1420909" y="909128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8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000294">
              <a:off x="1421948" y="4868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9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832413">
              <a:off x="6246359" y="494058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0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3941716" y="-17787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1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869708" y="5715469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2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67544" y="2636912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3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45925" y="2924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4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8673849">
              <a:off x="6533637" y="906701"/>
              <a:ext cx="1070491" cy="1106066"/>
            </a:xfrm>
            <a:prstGeom prst="rect">
              <a:avLst/>
            </a:prstGeom>
            <a:noFill/>
          </p:spPr>
        </p:pic>
        <p:grpSp>
          <p:nvGrpSpPr>
            <p:cNvPr id="15" name="Grupp 43"/>
            <p:cNvGrpSpPr/>
            <p:nvPr/>
          </p:nvGrpSpPr>
          <p:grpSpPr>
            <a:xfrm>
              <a:off x="4427984" y="1196752"/>
              <a:ext cx="72008" cy="1157137"/>
              <a:chOff x="3995936" y="1196752"/>
              <a:chExt cx="72008" cy="1157137"/>
            </a:xfrm>
          </p:grpSpPr>
          <p:pic>
            <p:nvPicPr>
              <p:cNvPr id="6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6" name="Grupp 72"/>
            <p:cNvGrpSpPr/>
            <p:nvPr/>
          </p:nvGrpSpPr>
          <p:grpSpPr>
            <a:xfrm>
              <a:off x="2483768" y="404664"/>
              <a:ext cx="1159762" cy="430221"/>
              <a:chOff x="2059961" y="419670"/>
              <a:chExt cx="1159762" cy="430221"/>
            </a:xfrm>
          </p:grpSpPr>
          <p:pic>
            <p:nvPicPr>
              <p:cNvPr id="58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59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upp 44"/>
            <p:cNvGrpSpPr/>
            <p:nvPr/>
          </p:nvGrpSpPr>
          <p:grpSpPr>
            <a:xfrm rot="19107798">
              <a:off x="2714348" y="1795216"/>
              <a:ext cx="72008" cy="1157137"/>
              <a:chOff x="3995936" y="1196752"/>
              <a:chExt cx="72008" cy="1157137"/>
            </a:xfrm>
          </p:grpSpPr>
          <p:pic>
            <p:nvPicPr>
              <p:cNvPr id="5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8" name="Grupp 48"/>
            <p:cNvGrpSpPr/>
            <p:nvPr/>
          </p:nvGrpSpPr>
          <p:grpSpPr>
            <a:xfrm rot="10800000">
              <a:off x="4427984" y="4509120"/>
              <a:ext cx="72008" cy="1157137"/>
              <a:chOff x="3995936" y="1196752"/>
              <a:chExt cx="72008" cy="1157137"/>
            </a:xfrm>
          </p:grpSpPr>
          <p:pic>
            <p:nvPicPr>
              <p:cNvPr id="5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upp 52"/>
            <p:cNvGrpSpPr/>
            <p:nvPr/>
          </p:nvGrpSpPr>
          <p:grpSpPr>
            <a:xfrm rot="2787994">
              <a:off x="6060361" y="1762870"/>
              <a:ext cx="72008" cy="1157137"/>
              <a:chOff x="3995936" y="1196752"/>
              <a:chExt cx="72008" cy="1157137"/>
            </a:xfrm>
          </p:grpSpPr>
          <p:pic>
            <p:nvPicPr>
              <p:cNvPr id="4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0" name="Grupp 56"/>
            <p:cNvGrpSpPr/>
            <p:nvPr/>
          </p:nvGrpSpPr>
          <p:grpSpPr>
            <a:xfrm rot="5400000">
              <a:off x="6516216" y="2780928"/>
              <a:ext cx="72008" cy="1157137"/>
              <a:chOff x="3995936" y="1196752"/>
              <a:chExt cx="72008" cy="1157137"/>
            </a:xfrm>
          </p:grpSpPr>
          <p:pic>
            <p:nvPicPr>
              <p:cNvPr id="4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1" name="Grupp 60"/>
            <p:cNvGrpSpPr/>
            <p:nvPr/>
          </p:nvGrpSpPr>
          <p:grpSpPr>
            <a:xfrm rot="8220048">
              <a:off x="5893009" y="4018209"/>
              <a:ext cx="72008" cy="1157137"/>
              <a:chOff x="3995936" y="1196752"/>
              <a:chExt cx="72008" cy="1157137"/>
            </a:xfrm>
          </p:grpSpPr>
          <p:pic>
            <p:nvPicPr>
              <p:cNvPr id="4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2" name="Grupp 64"/>
            <p:cNvGrpSpPr/>
            <p:nvPr/>
          </p:nvGrpSpPr>
          <p:grpSpPr>
            <a:xfrm rot="13250206">
              <a:off x="2828417" y="3982570"/>
              <a:ext cx="72008" cy="1157137"/>
              <a:chOff x="3995936" y="1196752"/>
              <a:chExt cx="72008" cy="1157137"/>
            </a:xfrm>
          </p:grpSpPr>
          <p:pic>
            <p:nvPicPr>
              <p:cNvPr id="4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3" name="Grupp 68"/>
            <p:cNvGrpSpPr/>
            <p:nvPr/>
          </p:nvGrpSpPr>
          <p:grpSpPr>
            <a:xfrm rot="16200000">
              <a:off x="2162237" y="2814427"/>
              <a:ext cx="72008" cy="1157137"/>
              <a:chOff x="3995936" y="1196752"/>
              <a:chExt cx="72008" cy="1157137"/>
            </a:xfrm>
          </p:grpSpPr>
          <p:pic>
            <p:nvPicPr>
              <p:cNvPr id="3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4" name="Grupp 73"/>
            <p:cNvGrpSpPr/>
            <p:nvPr/>
          </p:nvGrpSpPr>
          <p:grpSpPr>
            <a:xfrm rot="2593973">
              <a:off x="5294496" y="427718"/>
              <a:ext cx="1159762" cy="430221"/>
              <a:chOff x="2059961" y="419670"/>
              <a:chExt cx="1159762" cy="430221"/>
            </a:xfrm>
          </p:grpSpPr>
          <p:pic>
            <p:nvPicPr>
              <p:cNvPr id="3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6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25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237473">
              <a:off x="7514938" y="443969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26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2847152">
              <a:off x="1241785" y="1923550"/>
              <a:ext cx="178850" cy="504755"/>
            </a:xfrm>
            <a:prstGeom prst="rect">
              <a:avLst/>
            </a:prstGeom>
            <a:noFill/>
          </p:spPr>
        </p:pic>
        <p:grpSp>
          <p:nvGrpSpPr>
            <p:cNvPr id="27" name="Grupp 79"/>
            <p:cNvGrpSpPr/>
            <p:nvPr/>
          </p:nvGrpSpPr>
          <p:grpSpPr>
            <a:xfrm rot="11214166">
              <a:off x="5148064" y="5949280"/>
              <a:ext cx="1159762" cy="430221"/>
              <a:chOff x="2059961" y="419670"/>
              <a:chExt cx="1159762" cy="430221"/>
            </a:xfrm>
          </p:grpSpPr>
          <p:pic>
            <p:nvPicPr>
              <p:cNvPr id="33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4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28" name="Grupp 82"/>
            <p:cNvGrpSpPr/>
            <p:nvPr/>
          </p:nvGrpSpPr>
          <p:grpSpPr>
            <a:xfrm rot="13574076">
              <a:off x="2532351" y="5869693"/>
              <a:ext cx="1159762" cy="430221"/>
              <a:chOff x="2059961" y="419670"/>
              <a:chExt cx="1159762" cy="430221"/>
            </a:xfrm>
          </p:grpSpPr>
          <p:pic>
            <p:nvPicPr>
              <p:cNvPr id="31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2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29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0630317">
              <a:off x="7638804" y="216816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30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8783533">
              <a:off x="952329" y="4156391"/>
              <a:ext cx="178850" cy="50475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upp 93"/>
          <p:cNvGrpSpPr/>
          <p:nvPr/>
        </p:nvGrpSpPr>
        <p:grpSpPr>
          <a:xfrm>
            <a:off x="467544" y="0"/>
            <a:ext cx="7848872" cy="6803747"/>
            <a:chOff x="467544" y="0"/>
            <a:chExt cx="7848872" cy="6803747"/>
          </a:xfrm>
        </p:grpSpPr>
        <p:pic>
          <p:nvPicPr>
            <p:cNvPr id="1026" name="Picture 2" descr="\\SERVER\www\erik\misccraft\svamp1_3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3808" y="2204864"/>
              <a:ext cx="3111203" cy="2274729"/>
            </a:xfrm>
            <a:prstGeom prst="rect">
              <a:avLst/>
            </a:prstGeom>
            <a:noFill/>
          </p:spPr>
        </p:pic>
        <p:pic>
          <p:nvPicPr>
            <p:cNvPr id="16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3372277">
              <a:off x="1420909" y="909128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8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8000294">
              <a:off x="1421948" y="4868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9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832413">
              <a:off x="6246359" y="494058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0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3941716" y="-17787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1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3869708" y="5715469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2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0800000">
              <a:off x="467544" y="2636912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3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45925" y="2924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7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8673849">
              <a:off x="6533637" y="906701"/>
              <a:ext cx="1070491" cy="1106066"/>
            </a:xfrm>
            <a:prstGeom prst="rect">
              <a:avLst/>
            </a:prstGeom>
            <a:noFill/>
          </p:spPr>
        </p:pic>
        <p:grpSp>
          <p:nvGrpSpPr>
            <p:cNvPr id="44" name="Grupp 43"/>
            <p:cNvGrpSpPr/>
            <p:nvPr/>
          </p:nvGrpSpPr>
          <p:grpSpPr>
            <a:xfrm>
              <a:off x="4427984" y="1196752"/>
              <a:ext cx="72008" cy="1157137"/>
              <a:chOff x="3995936" y="1196752"/>
              <a:chExt cx="72008" cy="1157137"/>
            </a:xfrm>
          </p:grpSpPr>
          <p:pic>
            <p:nvPicPr>
              <p:cNvPr id="103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73" name="Grupp 72"/>
            <p:cNvGrpSpPr/>
            <p:nvPr/>
          </p:nvGrpSpPr>
          <p:grpSpPr>
            <a:xfrm>
              <a:off x="2483768" y="404664"/>
              <a:ext cx="1159762" cy="430221"/>
              <a:chOff x="2059961" y="419670"/>
              <a:chExt cx="1159762" cy="430221"/>
            </a:xfrm>
          </p:grpSpPr>
          <p:pic>
            <p:nvPicPr>
              <p:cNvPr id="103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43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45" name="Grupp 44"/>
            <p:cNvGrpSpPr/>
            <p:nvPr/>
          </p:nvGrpSpPr>
          <p:grpSpPr>
            <a:xfrm rot="19107798">
              <a:off x="2714348" y="1795216"/>
              <a:ext cx="72008" cy="1157137"/>
              <a:chOff x="3995936" y="1196752"/>
              <a:chExt cx="72008" cy="1157137"/>
            </a:xfrm>
          </p:grpSpPr>
          <p:pic>
            <p:nvPicPr>
              <p:cNvPr id="4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49" name="Grupp 48"/>
            <p:cNvGrpSpPr/>
            <p:nvPr/>
          </p:nvGrpSpPr>
          <p:grpSpPr>
            <a:xfrm rot="10800000">
              <a:off x="4427984" y="4509120"/>
              <a:ext cx="72008" cy="1157137"/>
              <a:chOff x="3995936" y="1196752"/>
              <a:chExt cx="72008" cy="1157137"/>
            </a:xfrm>
          </p:grpSpPr>
          <p:pic>
            <p:nvPicPr>
              <p:cNvPr id="5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53" name="Grupp 52"/>
            <p:cNvGrpSpPr/>
            <p:nvPr/>
          </p:nvGrpSpPr>
          <p:grpSpPr>
            <a:xfrm rot="2787994">
              <a:off x="6060361" y="1762870"/>
              <a:ext cx="72008" cy="1157137"/>
              <a:chOff x="3995936" y="1196752"/>
              <a:chExt cx="72008" cy="1157137"/>
            </a:xfrm>
          </p:grpSpPr>
          <p:pic>
            <p:nvPicPr>
              <p:cNvPr id="5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57" name="Grupp 56"/>
            <p:cNvGrpSpPr/>
            <p:nvPr/>
          </p:nvGrpSpPr>
          <p:grpSpPr>
            <a:xfrm rot="5400000">
              <a:off x="6516216" y="2780928"/>
              <a:ext cx="72008" cy="1157137"/>
              <a:chOff x="3995936" y="1196752"/>
              <a:chExt cx="72008" cy="1157137"/>
            </a:xfrm>
          </p:grpSpPr>
          <p:pic>
            <p:nvPicPr>
              <p:cNvPr id="5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61" name="Grupp 60"/>
            <p:cNvGrpSpPr/>
            <p:nvPr/>
          </p:nvGrpSpPr>
          <p:grpSpPr>
            <a:xfrm rot="8220048">
              <a:off x="5893009" y="4018209"/>
              <a:ext cx="72008" cy="1157137"/>
              <a:chOff x="3995936" y="1196752"/>
              <a:chExt cx="72008" cy="1157137"/>
            </a:xfrm>
          </p:grpSpPr>
          <p:pic>
            <p:nvPicPr>
              <p:cNvPr id="6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65" name="Grupp 64"/>
            <p:cNvGrpSpPr/>
            <p:nvPr/>
          </p:nvGrpSpPr>
          <p:grpSpPr>
            <a:xfrm rot="13250206">
              <a:off x="2828417" y="3982570"/>
              <a:ext cx="72008" cy="1157137"/>
              <a:chOff x="3995936" y="1196752"/>
              <a:chExt cx="72008" cy="1157137"/>
            </a:xfrm>
          </p:grpSpPr>
          <p:pic>
            <p:nvPicPr>
              <p:cNvPr id="6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69" name="Grupp 68"/>
            <p:cNvGrpSpPr/>
            <p:nvPr/>
          </p:nvGrpSpPr>
          <p:grpSpPr>
            <a:xfrm rot="16200000">
              <a:off x="2162237" y="2814427"/>
              <a:ext cx="72008" cy="1157137"/>
              <a:chOff x="3995936" y="1196752"/>
              <a:chExt cx="72008" cy="1157137"/>
            </a:xfrm>
          </p:grpSpPr>
          <p:pic>
            <p:nvPicPr>
              <p:cNvPr id="7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7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7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74" name="Grupp 73"/>
            <p:cNvGrpSpPr/>
            <p:nvPr/>
          </p:nvGrpSpPr>
          <p:grpSpPr>
            <a:xfrm rot="2593973">
              <a:off x="5294496" y="427718"/>
              <a:ext cx="1159762" cy="430221"/>
              <a:chOff x="2059961" y="419670"/>
              <a:chExt cx="1159762" cy="430221"/>
            </a:xfrm>
          </p:grpSpPr>
          <p:pic>
            <p:nvPicPr>
              <p:cNvPr id="7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76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78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237473">
              <a:off x="7514938" y="443969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79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12847152">
              <a:off x="1241785" y="1923550"/>
              <a:ext cx="178850" cy="504755"/>
            </a:xfrm>
            <a:prstGeom prst="rect">
              <a:avLst/>
            </a:prstGeom>
            <a:noFill/>
          </p:spPr>
        </p:pic>
        <p:grpSp>
          <p:nvGrpSpPr>
            <p:cNvPr id="80" name="Grupp 79"/>
            <p:cNvGrpSpPr/>
            <p:nvPr/>
          </p:nvGrpSpPr>
          <p:grpSpPr>
            <a:xfrm rot="11214166">
              <a:off x="5148064" y="5949280"/>
              <a:ext cx="1159762" cy="430221"/>
              <a:chOff x="2059961" y="419670"/>
              <a:chExt cx="1159762" cy="430221"/>
            </a:xfrm>
          </p:grpSpPr>
          <p:pic>
            <p:nvPicPr>
              <p:cNvPr id="81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82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83" name="Grupp 82"/>
            <p:cNvGrpSpPr/>
            <p:nvPr/>
          </p:nvGrpSpPr>
          <p:grpSpPr>
            <a:xfrm rot="13574076">
              <a:off x="2532351" y="5869693"/>
              <a:ext cx="1159762" cy="430221"/>
              <a:chOff x="2059961" y="419670"/>
              <a:chExt cx="1159762" cy="430221"/>
            </a:xfrm>
          </p:grpSpPr>
          <p:pic>
            <p:nvPicPr>
              <p:cNvPr id="84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8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86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0630317">
              <a:off x="7638804" y="216816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87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8783533">
              <a:off x="952329" y="4156391"/>
              <a:ext cx="178850" cy="50475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12</Words>
  <Application>Microsoft Office PowerPoint</Application>
  <PresentationFormat>Bildspel på skärmen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Bild 1</vt:lpstr>
      <vt:lpstr>Bild 2</vt:lpstr>
      <vt:lpstr>Bild 3</vt:lpstr>
      <vt:lpstr>Bild 4</vt:lpstr>
      <vt:lpstr>Bild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jacob.osterling@telia.com</dc:creator>
  <cp:lastModifiedBy>jacob.osterling@telia.com</cp:lastModifiedBy>
  <cp:revision>42</cp:revision>
  <dcterms:created xsi:type="dcterms:W3CDTF">2014-10-31T09:48:06Z</dcterms:created>
  <dcterms:modified xsi:type="dcterms:W3CDTF">2016-07-11T18:20:04Z</dcterms:modified>
</cp:coreProperties>
</file>