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9" r:id="rId5"/>
    <p:sldId id="260" r:id="rId6"/>
    <p:sldId id="261" r:id="rId7"/>
    <p:sldId id="263" r:id="rId8"/>
    <p:sldId id="262" r:id="rId9"/>
    <p:sldId id="278" r:id="rId10"/>
    <p:sldId id="285" r:id="rId11"/>
  </p:sldIdLst>
  <p:sldSz cx="12192000" cy="6858000"/>
  <p:notesSz cx="6858000" cy="99456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0EF6-984E-A7DD-3C53-0F81CD2A5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9BA19-98F2-28FB-E083-17A332416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505DB-B1CF-CF50-97CD-AED6A52E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41CD0-04D8-2AF1-F54D-41DAFAF4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FF2A6-CACE-DC3D-18F6-7FE20229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36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21-530D-3B3C-2957-5746AE01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08FC3-A166-1476-9141-C78EDB18A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DE4C6-73D0-58D5-FD3A-030041D2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00D7-74DC-C959-4790-72071FE1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5E743-4218-502F-2CBD-1C50537E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4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C3DD2-A8EF-9105-3386-DD5529511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4A598-6B77-F699-C6C3-0F043480B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5B2F4-4F1B-144B-E394-5C4FFE6E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C600C-031C-3F45-0528-B042AC1C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4753D-EFD2-3015-F243-94744799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23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6055-1FB1-84AE-9660-F33D0A62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48179-5A36-B9C6-29F3-B53FD6F41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46472-3DF3-4CFE-7284-1A210B05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31BEF-9C4B-010B-B3E6-8937BE34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DA3BE-27D1-2474-5F94-536B6806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25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22A3-C658-B2BD-7DE1-5C6B9F11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C6E21-6CF6-EA4E-679C-DE0ECE645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48E5E-7D78-9516-6B85-F3A5E9B6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8AAE-84A0-A235-B99F-EBC78F6E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4123-57FD-5D7D-8A17-A4B17A7B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89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7F17-2191-B908-A17F-AAD51D43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AF9DC-D5FC-00CE-9DDE-BB60D5C5C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7B592-06EC-673A-7F1A-6B2F328DE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76573-C5AF-16E1-C8C6-5812AEFA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B74BD-5567-8782-6CA7-47D8974B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BDBF4-2213-6646-DB39-3AA18774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29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D1C6-DC81-90E9-5FF5-EEF00FEB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8A082-C13D-8E44-A471-FAA227AA2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89F26-5D27-CF64-FC36-9644E3E46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698BF-EDAB-9930-5D7B-A5EA4C64C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FD0D-49AD-30D1-327F-F5E81094D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CC9E-B12D-D737-369E-363116BA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D84B1-20DE-5DF5-3869-ADABA96B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889B4-0678-272E-8B90-005EF0C3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21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908B-BBA9-F40C-7A87-39637BF7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80B9F-1D95-0523-6B90-8284AC7A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C8B5A-1233-17DC-D95F-0A19E887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5203E-7E2A-124F-2864-A857C0AA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38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10B0B-2044-8CA1-BC2E-E7C24504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1CA25-9756-C692-2DE5-F98B7C86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6A9CA-3226-BE04-2AE9-3316FE881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7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9BD7-7B92-C745-6378-5A3B2D38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694B-198B-82DE-CC1C-2F829559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F6D57-57F3-7970-EF9E-C6BC4C288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55D-0BB5-9523-0BAE-53A48605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9855A-F7BA-9371-B6E3-0797D4CA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88931-50BB-325A-5F0A-5C3695B6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07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200E-A941-9D26-1FD2-C1ADB76D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B4DE5-A9A4-AC1B-4676-26DD782D2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29541-DA86-4C64-863C-C03380A5A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19FCD-0E19-A4E9-6145-47B60971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BD44F-3CD2-59A3-F86A-2D217AAD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F3C72-3832-DB37-A85D-5CE87674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95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B3B51-325F-5818-730E-5A6BF389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5A8E5-C43F-D74E-2671-7A436999E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9A38-7BFE-DE81-A269-215B0CA2C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3614-DF0B-496A-AB31-446B0E566C6A}" type="datetimeFigureOut">
              <a:rPr lang="sv-SE" smtClean="0"/>
              <a:t>2024-03-23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E4D17-3507-1365-69BC-41A5B032D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1BFED-848D-54DF-4CBA-44A587335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DA7E-3A0B-4073-91B2-78386F1AFC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34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BA15EAE-6A4A-AE3D-5C5D-680A9936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22" y="-154572"/>
            <a:ext cx="5572591" cy="78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AD47BA-F639-9B17-B696-52BD3C23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3" y="-757518"/>
            <a:ext cx="5668123" cy="79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820435-5072-DBA4-8A64-80BBAC90B888}"/>
              </a:ext>
            </a:extLst>
          </p:cNvPr>
          <p:cNvCxnSpPr/>
          <p:nvPr/>
        </p:nvCxnSpPr>
        <p:spPr>
          <a:xfrm>
            <a:off x="4587208" y="3988641"/>
            <a:ext cx="0" cy="57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36DA3D1-D7E8-3C87-7495-B9704CD7B557}"/>
              </a:ext>
            </a:extLst>
          </p:cNvPr>
          <p:cNvSpPr/>
          <p:nvPr/>
        </p:nvSpPr>
        <p:spPr>
          <a:xfrm>
            <a:off x="3634441" y="3988641"/>
            <a:ext cx="648000" cy="79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MoJ</a:t>
            </a:r>
            <a:endParaRPr lang="sv-S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CB3879-4AB2-1287-47E8-0E633AA10EDB}"/>
              </a:ext>
            </a:extLst>
          </p:cNvPr>
          <p:cNvSpPr/>
          <p:nvPr/>
        </p:nvSpPr>
        <p:spPr>
          <a:xfrm>
            <a:off x="4454814" y="5365376"/>
            <a:ext cx="537780" cy="6364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387E-48BD-A809-5DA1-9956668E8423}"/>
              </a:ext>
            </a:extLst>
          </p:cNvPr>
          <p:cNvSpPr txBox="1"/>
          <p:nvPr/>
        </p:nvSpPr>
        <p:spPr>
          <a:xfrm>
            <a:off x="1478429" y="451821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3,2x3,6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5E085-4E31-3B6B-D7C7-83DABAC2069D}"/>
              </a:ext>
            </a:extLst>
          </p:cNvPr>
          <p:cNvSpPr txBox="1"/>
          <p:nvPr/>
        </p:nvSpPr>
        <p:spPr>
          <a:xfrm>
            <a:off x="2250107" y="556932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2,4 x 3,0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B6953-B7FB-07B5-255A-2EF4899E338A}"/>
              </a:ext>
            </a:extLst>
          </p:cNvPr>
          <p:cNvSpPr txBox="1"/>
          <p:nvPr/>
        </p:nvSpPr>
        <p:spPr>
          <a:xfrm>
            <a:off x="4016198" y="6358006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1,8 x 1,5</a:t>
            </a:r>
          </a:p>
          <a:p>
            <a:endParaRPr lang="sv-S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91B35A-D322-6140-A317-675668963911}"/>
              </a:ext>
            </a:extLst>
          </p:cNvPr>
          <p:cNvSpPr txBox="1"/>
          <p:nvPr/>
        </p:nvSpPr>
        <p:spPr>
          <a:xfrm>
            <a:off x="9944832" y="603624"/>
            <a:ext cx="164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Klaras: 3,2 x 3,3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43161E-4D4C-F0D8-7303-20621E6596F7}"/>
              </a:ext>
            </a:extLst>
          </p:cNvPr>
          <p:cNvSpPr txBox="1"/>
          <p:nvPr/>
        </p:nvSpPr>
        <p:spPr>
          <a:xfrm>
            <a:off x="212690" y="149008"/>
            <a:ext cx="203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Entré idag: 3,4 x 2,2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F42543-B740-DB26-DA91-015375F6F97E}"/>
              </a:ext>
            </a:extLst>
          </p:cNvPr>
          <p:cNvSpPr txBox="1"/>
          <p:nvPr/>
        </p:nvSpPr>
        <p:spPr>
          <a:xfrm>
            <a:off x="6105126" y="519999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2,5 x 3,1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34A4BF08-B83C-8069-4045-1A4A4747DB2A}"/>
              </a:ext>
            </a:extLst>
          </p:cNvPr>
          <p:cNvSpPr/>
          <p:nvPr/>
        </p:nvSpPr>
        <p:spPr>
          <a:xfrm>
            <a:off x="7993547" y="3776870"/>
            <a:ext cx="1101695" cy="12817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E72F1889-4949-630B-F8D5-0EA9E82352C5}"/>
              </a:ext>
            </a:extLst>
          </p:cNvPr>
          <p:cNvSpPr/>
          <p:nvPr/>
        </p:nvSpPr>
        <p:spPr>
          <a:xfrm rot="5400000">
            <a:off x="8256124" y="4475460"/>
            <a:ext cx="316336" cy="79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</a:t>
            </a: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7B17AF5E-0E0D-2818-9FB7-8F6F3FF4236A}"/>
              </a:ext>
            </a:extLst>
          </p:cNvPr>
          <p:cNvSpPr/>
          <p:nvPr/>
        </p:nvSpPr>
        <p:spPr>
          <a:xfrm>
            <a:off x="8018292" y="3798400"/>
            <a:ext cx="283772" cy="576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946ACBE-B9FA-B24B-7324-D0DEB23CB809}"/>
              </a:ext>
            </a:extLst>
          </p:cNvPr>
          <p:cNvSpPr/>
          <p:nvPr/>
        </p:nvSpPr>
        <p:spPr>
          <a:xfrm>
            <a:off x="8629335" y="3798400"/>
            <a:ext cx="436447" cy="2053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G?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F76C1C7-27EA-A99C-9832-8981CFFC7D31}"/>
              </a:ext>
            </a:extLst>
          </p:cNvPr>
          <p:cNvSpPr/>
          <p:nvPr/>
        </p:nvSpPr>
        <p:spPr>
          <a:xfrm>
            <a:off x="8016651" y="5058632"/>
            <a:ext cx="721863" cy="11130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983061A-F1C3-A5FE-F31B-452D9BDAEA0E}"/>
              </a:ext>
            </a:extLst>
          </p:cNvPr>
          <p:cNvSpPr/>
          <p:nvPr/>
        </p:nvSpPr>
        <p:spPr>
          <a:xfrm>
            <a:off x="5045285" y="5199991"/>
            <a:ext cx="316336" cy="79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x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9A46B0D-8A56-AE77-6100-690A9F226D6D}"/>
              </a:ext>
            </a:extLst>
          </p:cNvPr>
          <p:cNvSpPr/>
          <p:nvPr/>
        </p:nvSpPr>
        <p:spPr>
          <a:xfrm>
            <a:off x="3340100" y="3988642"/>
            <a:ext cx="1247108" cy="8971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F5EDF-2BF6-73C0-7256-E42EFE7A5E1D}"/>
              </a:ext>
            </a:extLst>
          </p:cNvPr>
          <p:cNvSpPr/>
          <p:nvPr/>
        </p:nvSpPr>
        <p:spPr>
          <a:xfrm rot="10800000">
            <a:off x="3339719" y="4911619"/>
            <a:ext cx="283772" cy="576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D0FC7D-247C-6D04-0C09-933142CFE4EB}"/>
              </a:ext>
            </a:extLst>
          </p:cNvPr>
          <p:cNvSpPr/>
          <p:nvPr/>
        </p:nvSpPr>
        <p:spPr>
          <a:xfrm>
            <a:off x="5592337" y="4644263"/>
            <a:ext cx="352121" cy="2053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59525E-9F6C-DCE4-BE64-C6D64C70AFD5}"/>
              </a:ext>
            </a:extLst>
          </p:cNvPr>
          <p:cNvSpPr/>
          <p:nvPr/>
        </p:nvSpPr>
        <p:spPr>
          <a:xfrm>
            <a:off x="4107284" y="5199991"/>
            <a:ext cx="316336" cy="79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J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9CF76-12BE-6F00-035D-E31C43C188E2}"/>
              </a:ext>
            </a:extLst>
          </p:cNvPr>
          <p:cNvSpPr/>
          <p:nvPr/>
        </p:nvSpPr>
        <p:spPr>
          <a:xfrm rot="10800000">
            <a:off x="5617291" y="4911620"/>
            <a:ext cx="283772" cy="576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7BD5EFD-DB2F-895B-4052-2B0271EB7C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555"/>
          <a:stretch/>
        </p:blipFill>
        <p:spPr>
          <a:xfrm>
            <a:off x="3361145" y="4929740"/>
            <a:ext cx="248947" cy="2577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884E4A-C9B6-9710-C6C2-064F9F9A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555"/>
          <a:stretch/>
        </p:blipFill>
        <p:spPr>
          <a:xfrm>
            <a:off x="3372224" y="5058632"/>
            <a:ext cx="248947" cy="2577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D62667-C6C7-BCF6-0AB2-717CB53FC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555"/>
          <a:stretch/>
        </p:blipFill>
        <p:spPr>
          <a:xfrm>
            <a:off x="8042038" y="3824497"/>
            <a:ext cx="248947" cy="2577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091A7B-5147-E32D-C3BB-2D2C07A3B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555"/>
          <a:stretch/>
        </p:blipFill>
        <p:spPr>
          <a:xfrm>
            <a:off x="8053117" y="3953389"/>
            <a:ext cx="248947" cy="257784"/>
          </a:xfrm>
          <a:prstGeom prst="rect">
            <a:avLst/>
          </a:prstGeom>
        </p:spPr>
      </p:pic>
      <p:sp>
        <p:nvSpPr>
          <p:cNvPr id="1032" name="Rectangle 1031">
            <a:extLst>
              <a:ext uri="{FF2B5EF4-FFF2-40B4-BE49-F238E27FC236}">
                <a16:creationId xmlns:a16="http://schemas.microsoft.com/office/drawing/2014/main" id="{2E3D573D-D222-DB9E-1F77-79479688715E}"/>
              </a:ext>
            </a:extLst>
          </p:cNvPr>
          <p:cNvSpPr/>
          <p:nvPr/>
        </p:nvSpPr>
        <p:spPr>
          <a:xfrm>
            <a:off x="4880088" y="4646802"/>
            <a:ext cx="352121" cy="2053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10A19B6B-C8D2-9BDB-4717-DF1E8C577F86}"/>
              </a:ext>
            </a:extLst>
          </p:cNvPr>
          <p:cNvSpPr/>
          <p:nvPr/>
        </p:nvSpPr>
        <p:spPr>
          <a:xfrm>
            <a:off x="5229213" y="4644263"/>
            <a:ext cx="352121" cy="2053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D0307C-F058-A0A3-682C-729066F96C97}"/>
              </a:ext>
            </a:extLst>
          </p:cNvPr>
          <p:cNvCxnSpPr/>
          <p:nvPr/>
        </p:nvCxnSpPr>
        <p:spPr>
          <a:xfrm flipH="1" flipV="1">
            <a:off x="394736" y="2482535"/>
            <a:ext cx="886928" cy="251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CE8B112E-5D2D-7BF9-A225-77849370E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898" y="4963986"/>
            <a:ext cx="257161" cy="207036"/>
          </a:xfrm>
          <a:prstGeom prst="rect">
            <a:avLst/>
          </a:prstGeom>
        </p:spPr>
      </p:pic>
      <p:sp>
        <p:nvSpPr>
          <p:cNvPr id="1040" name="TextBox 1039">
            <a:extLst>
              <a:ext uri="{FF2B5EF4-FFF2-40B4-BE49-F238E27FC236}">
                <a16:creationId xmlns:a16="http://schemas.microsoft.com/office/drawing/2014/main" id="{0DB141C3-026F-5538-390C-AB6CB72E6E2F}"/>
              </a:ext>
            </a:extLst>
          </p:cNvPr>
          <p:cNvSpPr txBox="1"/>
          <p:nvPr/>
        </p:nvSpPr>
        <p:spPr>
          <a:xfrm>
            <a:off x="5663227" y="5064901"/>
            <a:ext cx="20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182B19E3-AB07-4C06-75D1-118FE5F6B0A5}"/>
              </a:ext>
            </a:extLst>
          </p:cNvPr>
          <p:cNvSpPr/>
          <p:nvPr/>
        </p:nvSpPr>
        <p:spPr>
          <a:xfrm>
            <a:off x="9682480" y="1183640"/>
            <a:ext cx="924560" cy="2844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6D3D8701-8DF8-96E7-259C-C681F8B59D01}"/>
              </a:ext>
            </a:extLst>
          </p:cNvPr>
          <p:cNvSpPr/>
          <p:nvPr/>
        </p:nvSpPr>
        <p:spPr>
          <a:xfrm rot="16200000">
            <a:off x="10089447" y="1400608"/>
            <a:ext cx="718420" cy="2844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53C3861D-CC8F-51EA-F604-C1083B006FAC}"/>
              </a:ext>
            </a:extLst>
          </p:cNvPr>
          <p:cNvSpPr/>
          <p:nvPr/>
        </p:nvSpPr>
        <p:spPr>
          <a:xfrm>
            <a:off x="7817531" y="1183640"/>
            <a:ext cx="851484" cy="2844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17C0B906-9E8D-4697-2F66-03BC01D1A1A0}"/>
              </a:ext>
            </a:extLst>
          </p:cNvPr>
          <p:cNvSpPr/>
          <p:nvPr/>
        </p:nvSpPr>
        <p:spPr>
          <a:xfrm rot="16200000">
            <a:off x="8195671" y="1372503"/>
            <a:ext cx="662208" cy="2844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27EF9950-0B85-17BC-8CD7-0E0D9E8EB69C}"/>
              </a:ext>
            </a:extLst>
          </p:cNvPr>
          <p:cNvSpPr/>
          <p:nvPr/>
        </p:nvSpPr>
        <p:spPr>
          <a:xfrm rot="16200000">
            <a:off x="7628667" y="1390326"/>
            <a:ext cx="662208" cy="2844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94AD4839-23F1-C830-815D-4D4DE6C068EF}"/>
              </a:ext>
            </a:extLst>
          </p:cNvPr>
          <p:cNvSpPr/>
          <p:nvPr/>
        </p:nvSpPr>
        <p:spPr>
          <a:xfrm>
            <a:off x="7817531" y="2162027"/>
            <a:ext cx="612000" cy="705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3" name="Rectangle: Rounded Corners 1052">
            <a:extLst>
              <a:ext uri="{FF2B5EF4-FFF2-40B4-BE49-F238E27FC236}">
                <a16:creationId xmlns:a16="http://schemas.microsoft.com/office/drawing/2014/main" id="{BA664ADB-4653-D46C-2AD5-6A6FE9D33870}"/>
              </a:ext>
            </a:extLst>
          </p:cNvPr>
          <p:cNvSpPr/>
          <p:nvPr/>
        </p:nvSpPr>
        <p:spPr>
          <a:xfrm>
            <a:off x="9739412" y="1546659"/>
            <a:ext cx="522188" cy="31701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E8C6A8E1-7229-8641-4BC0-5EC1C63F270D}"/>
              </a:ext>
            </a:extLst>
          </p:cNvPr>
          <p:cNvSpPr/>
          <p:nvPr/>
        </p:nvSpPr>
        <p:spPr>
          <a:xfrm>
            <a:off x="8612246" y="2249155"/>
            <a:ext cx="370800" cy="1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2D5B8DBD-B702-33AA-8C46-BE328DA5DDFE}"/>
              </a:ext>
            </a:extLst>
          </p:cNvPr>
          <p:cNvSpPr/>
          <p:nvPr/>
        </p:nvSpPr>
        <p:spPr>
          <a:xfrm>
            <a:off x="8645948" y="2177698"/>
            <a:ext cx="324000" cy="1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3FF62C36-D515-7911-A11E-B44294D4967D}"/>
              </a:ext>
            </a:extLst>
          </p:cNvPr>
          <p:cNvSpPr/>
          <p:nvPr/>
        </p:nvSpPr>
        <p:spPr>
          <a:xfrm flipV="1">
            <a:off x="10153112" y="2634152"/>
            <a:ext cx="22833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01BFC509-DA57-ACD5-FFD7-61001E1B4B2B}"/>
              </a:ext>
            </a:extLst>
          </p:cNvPr>
          <p:cNvSpPr/>
          <p:nvPr/>
        </p:nvSpPr>
        <p:spPr>
          <a:xfrm>
            <a:off x="10017038" y="2305405"/>
            <a:ext cx="324000" cy="1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AF8C6863-6EA4-5A08-3470-74267F711D90}"/>
              </a:ext>
            </a:extLst>
          </p:cNvPr>
          <p:cNvSpPr/>
          <p:nvPr/>
        </p:nvSpPr>
        <p:spPr>
          <a:xfrm>
            <a:off x="9988673" y="2335999"/>
            <a:ext cx="380730" cy="705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F2A6EDCA-D340-DF02-6D5D-A07AB3D6B429}"/>
              </a:ext>
            </a:extLst>
          </p:cNvPr>
          <p:cNvSpPr/>
          <p:nvPr/>
        </p:nvSpPr>
        <p:spPr>
          <a:xfrm rot="16200000">
            <a:off x="9204305" y="2460543"/>
            <a:ext cx="468000" cy="216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5C847D12-7548-4A17-42AF-1B861E7BA909}"/>
              </a:ext>
            </a:extLst>
          </p:cNvPr>
          <p:cNvSpPr/>
          <p:nvPr/>
        </p:nvSpPr>
        <p:spPr>
          <a:xfrm>
            <a:off x="9129717" y="4632629"/>
            <a:ext cx="21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3A148FD7-75F4-D21E-CF44-0659AEFE36C0}"/>
              </a:ext>
            </a:extLst>
          </p:cNvPr>
          <p:cNvSpPr/>
          <p:nvPr/>
        </p:nvSpPr>
        <p:spPr>
          <a:xfrm>
            <a:off x="9120944" y="4417751"/>
            <a:ext cx="21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5782F283-835B-67BB-AEBA-F05CFEFC39A2}"/>
              </a:ext>
            </a:extLst>
          </p:cNvPr>
          <p:cNvSpPr/>
          <p:nvPr/>
        </p:nvSpPr>
        <p:spPr>
          <a:xfrm>
            <a:off x="9138490" y="4848629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E8B2CD55-C77A-9466-F1AE-C45B6070F25A}"/>
              </a:ext>
            </a:extLst>
          </p:cNvPr>
          <p:cNvSpPr/>
          <p:nvPr/>
        </p:nvSpPr>
        <p:spPr>
          <a:xfrm>
            <a:off x="9114305" y="3974281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0521701B-98B1-41FF-4633-D03E5FEDC3ED}"/>
              </a:ext>
            </a:extLst>
          </p:cNvPr>
          <p:cNvSpPr/>
          <p:nvPr/>
        </p:nvSpPr>
        <p:spPr>
          <a:xfrm>
            <a:off x="9120944" y="4201190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A66D9D36-22BD-3F26-651C-0540C106BA61}"/>
              </a:ext>
            </a:extLst>
          </p:cNvPr>
          <p:cNvSpPr/>
          <p:nvPr/>
        </p:nvSpPr>
        <p:spPr>
          <a:xfrm>
            <a:off x="9975494" y="4830377"/>
            <a:ext cx="216000" cy="216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3C5EE312-5D0E-69C0-8AF0-CD93135F8555}"/>
              </a:ext>
            </a:extLst>
          </p:cNvPr>
          <p:cNvSpPr/>
          <p:nvPr/>
        </p:nvSpPr>
        <p:spPr>
          <a:xfrm>
            <a:off x="10182422" y="4842632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AF57EA0E-4287-2FC8-BC47-6158FFD2A17A}"/>
              </a:ext>
            </a:extLst>
          </p:cNvPr>
          <p:cNvSpPr/>
          <p:nvPr/>
        </p:nvSpPr>
        <p:spPr>
          <a:xfrm>
            <a:off x="10409597" y="4842632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FEBF8CF8-6726-0F14-2911-B22A4E416CBF}"/>
              </a:ext>
            </a:extLst>
          </p:cNvPr>
          <p:cNvSpPr/>
          <p:nvPr/>
        </p:nvSpPr>
        <p:spPr>
          <a:xfrm>
            <a:off x="9777170" y="4842632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23209A39-F63B-AFFE-469B-DC7AA9CDC236}"/>
              </a:ext>
            </a:extLst>
          </p:cNvPr>
          <p:cNvSpPr/>
          <p:nvPr/>
        </p:nvSpPr>
        <p:spPr>
          <a:xfrm>
            <a:off x="9574544" y="4851504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4758E6D2-030C-3019-A688-4BD16A8A7910}"/>
              </a:ext>
            </a:extLst>
          </p:cNvPr>
          <p:cNvSpPr/>
          <p:nvPr/>
        </p:nvSpPr>
        <p:spPr>
          <a:xfrm>
            <a:off x="10403925" y="4633577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C4C09D94-D7D6-6EAA-B8C5-5B4250483406}"/>
              </a:ext>
            </a:extLst>
          </p:cNvPr>
          <p:cNvSpPr/>
          <p:nvPr/>
        </p:nvSpPr>
        <p:spPr>
          <a:xfrm>
            <a:off x="10414578" y="4230896"/>
            <a:ext cx="216000" cy="393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8E32E37C-4342-12DF-9948-A7071DFAF487}"/>
              </a:ext>
            </a:extLst>
          </p:cNvPr>
          <p:cNvSpPr/>
          <p:nvPr/>
        </p:nvSpPr>
        <p:spPr>
          <a:xfrm>
            <a:off x="10428916" y="4087566"/>
            <a:ext cx="216000" cy="1719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2F868433-2C29-1D51-0F0C-8090110255BC}"/>
              </a:ext>
            </a:extLst>
          </p:cNvPr>
          <p:cNvSpPr/>
          <p:nvPr/>
        </p:nvSpPr>
        <p:spPr>
          <a:xfrm>
            <a:off x="10419250" y="3880641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064768FC-DBB5-914E-82C7-B8DB398B7AD7}"/>
              </a:ext>
            </a:extLst>
          </p:cNvPr>
          <p:cNvSpPr/>
          <p:nvPr/>
        </p:nvSpPr>
        <p:spPr>
          <a:xfrm>
            <a:off x="10422704" y="3695266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9" name="Rectangle: Rounded Corners 1078">
            <a:extLst>
              <a:ext uri="{FF2B5EF4-FFF2-40B4-BE49-F238E27FC236}">
                <a16:creationId xmlns:a16="http://schemas.microsoft.com/office/drawing/2014/main" id="{DD9DC9A3-E8F3-7488-136E-2CE164628574}"/>
              </a:ext>
            </a:extLst>
          </p:cNvPr>
          <p:cNvSpPr/>
          <p:nvPr/>
        </p:nvSpPr>
        <p:spPr>
          <a:xfrm>
            <a:off x="10440366" y="4252574"/>
            <a:ext cx="174914" cy="1719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C314FD1B-C746-D381-FDF5-16007F4EA7D1}"/>
              </a:ext>
            </a:extLst>
          </p:cNvPr>
          <p:cNvSpPr/>
          <p:nvPr/>
        </p:nvSpPr>
        <p:spPr>
          <a:xfrm flipH="1">
            <a:off x="9648142" y="3828121"/>
            <a:ext cx="432000" cy="748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1" name="Rectangle: Rounded Corners 1080">
            <a:extLst>
              <a:ext uri="{FF2B5EF4-FFF2-40B4-BE49-F238E27FC236}">
                <a16:creationId xmlns:a16="http://schemas.microsoft.com/office/drawing/2014/main" id="{FA973158-F48E-0F86-71F5-64DF923EC3B0}"/>
              </a:ext>
            </a:extLst>
          </p:cNvPr>
          <p:cNvSpPr/>
          <p:nvPr/>
        </p:nvSpPr>
        <p:spPr>
          <a:xfrm>
            <a:off x="10455664" y="4460032"/>
            <a:ext cx="174914" cy="1168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570DE31A-9715-EEB8-C4EF-2E9D89CE69FA}"/>
              </a:ext>
            </a:extLst>
          </p:cNvPr>
          <p:cNvSpPr/>
          <p:nvPr/>
        </p:nvSpPr>
        <p:spPr>
          <a:xfrm>
            <a:off x="10516898" y="3678535"/>
            <a:ext cx="132690" cy="448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5" name="Rectangle 1084">
            <a:extLst>
              <a:ext uri="{FF2B5EF4-FFF2-40B4-BE49-F238E27FC236}">
                <a16:creationId xmlns:a16="http://schemas.microsoft.com/office/drawing/2014/main" id="{A0C44CFF-825A-A584-75E1-A4D3D3E3DFBF}"/>
              </a:ext>
            </a:extLst>
          </p:cNvPr>
          <p:cNvSpPr/>
          <p:nvPr/>
        </p:nvSpPr>
        <p:spPr>
          <a:xfrm>
            <a:off x="10507083" y="4597454"/>
            <a:ext cx="132690" cy="448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6F626F9F-426C-C0D1-8307-90472AD4866C}"/>
              </a:ext>
            </a:extLst>
          </p:cNvPr>
          <p:cNvSpPr/>
          <p:nvPr/>
        </p:nvSpPr>
        <p:spPr>
          <a:xfrm>
            <a:off x="9109622" y="3756597"/>
            <a:ext cx="216000" cy="21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CF7DEEA2-8D4A-497A-6BB1-8A32CB1E309E}"/>
              </a:ext>
            </a:extLst>
          </p:cNvPr>
          <p:cNvSpPr/>
          <p:nvPr/>
        </p:nvSpPr>
        <p:spPr>
          <a:xfrm>
            <a:off x="9099764" y="3735587"/>
            <a:ext cx="155996" cy="6810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7" name="Oval 1086">
            <a:extLst>
              <a:ext uri="{FF2B5EF4-FFF2-40B4-BE49-F238E27FC236}">
                <a16:creationId xmlns:a16="http://schemas.microsoft.com/office/drawing/2014/main" id="{BE8952A7-B281-97BA-82EB-F1113B89F058}"/>
              </a:ext>
            </a:extLst>
          </p:cNvPr>
          <p:cNvSpPr/>
          <p:nvPr/>
        </p:nvSpPr>
        <p:spPr>
          <a:xfrm>
            <a:off x="8172710" y="1625600"/>
            <a:ext cx="118275" cy="14087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4B893-25D9-AA8C-B23B-C104BFFC945D}"/>
              </a:ext>
            </a:extLst>
          </p:cNvPr>
          <p:cNvSpPr/>
          <p:nvPr/>
        </p:nvSpPr>
        <p:spPr>
          <a:xfrm>
            <a:off x="9966870" y="2534651"/>
            <a:ext cx="468000" cy="16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0F35B4F-54FC-4084-8204-1DC14B720348}"/>
              </a:ext>
            </a:extLst>
          </p:cNvPr>
          <p:cNvSpPr/>
          <p:nvPr/>
        </p:nvSpPr>
        <p:spPr>
          <a:xfrm rot="6721527">
            <a:off x="4264472" y="5426673"/>
            <a:ext cx="523930" cy="47002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9DE7173-3478-F7E1-46F4-1F4DACF6E8A0}"/>
              </a:ext>
            </a:extLst>
          </p:cNvPr>
          <p:cNvSpPr/>
          <p:nvPr/>
        </p:nvSpPr>
        <p:spPr>
          <a:xfrm>
            <a:off x="4206022" y="5679252"/>
            <a:ext cx="537780" cy="322619"/>
          </a:xfrm>
          <a:prstGeom prst="arc">
            <a:avLst>
              <a:gd name="adj1" fmla="val 16200000"/>
              <a:gd name="adj2" fmla="val 2027783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68138C-06CA-CF57-6247-A520EDAD3956}"/>
              </a:ext>
            </a:extLst>
          </p:cNvPr>
          <p:cNvSpPr/>
          <p:nvPr/>
        </p:nvSpPr>
        <p:spPr>
          <a:xfrm rot="16200000">
            <a:off x="9821780" y="2863150"/>
            <a:ext cx="396000" cy="72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86838F-E9F4-D3CD-4AE8-5ECE910A8AB7}"/>
              </a:ext>
            </a:extLst>
          </p:cNvPr>
          <p:cNvSpPr/>
          <p:nvPr/>
        </p:nvSpPr>
        <p:spPr>
          <a:xfrm rot="16200000">
            <a:off x="9816608" y="3016812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ED8C6-D191-C89A-A735-221D850563AF}"/>
              </a:ext>
            </a:extLst>
          </p:cNvPr>
          <p:cNvSpPr txBox="1"/>
          <p:nvPr/>
        </p:nvSpPr>
        <p:spPr>
          <a:xfrm>
            <a:off x="9249640" y="2479658"/>
            <a:ext cx="50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Ekskåp</a:t>
            </a:r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F6A09-5AB8-3269-9DB9-FC6EB22804A0}"/>
              </a:ext>
            </a:extLst>
          </p:cNvPr>
          <p:cNvSpPr txBox="1"/>
          <p:nvPr/>
        </p:nvSpPr>
        <p:spPr>
          <a:xfrm>
            <a:off x="8588681" y="2149550"/>
            <a:ext cx="50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dator</a:t>
            </a:r>
            <a:endParaRPr lang="sv-S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74302D-3558-7886-07E1-F04519D27807}"/>
              </a:ext>
            </a:extLst>
          </p:cNvPr>
          <p:cNvSpPr/>
          <p:nvPr/>
        </p:nvSpPr>
        <p:spPr>
          <a:xfrm>
            <a:off x="11194846" y="1192498"/>
            <a:ext cx="1526281" cy="3874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13EA22-907E-B0DE-A38E-36EFDD8A847A}"/>
              </a:ext>
            </a:extLst>
          </p:cNvPr>
          <p:cNvSpPr/>
          <p:nvPr/>
        </p:nvSpPr>
        <p:spPr>
          <a:xfrm>
            <a:off x="11445355" y="3487671"/>
            <a:ext cx="200641" cy="1543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88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6B94-8AE4-3971-2D78-EE988E78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5F2BA-7F92-4DA4-6ABE-0C01CADFB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Ventilation</a:t>
            </a:r>
          </a:p>
          <a:p>
            <a:pPr lvl="1"/>
            <a:r>
              <a:rPr lang="sv-SE" dirty="0"/>
              <a:t>Rekommenderat flöde: 0,35 l/m2/s =&gt; 87,5l/s = 315m3/h</a:t>
            </a:r>
          </a:p>
          <a:p>
            <a:r>
              <a:rPr lang="sv-SE" dirty="0"/>
              <a:t>Garage</a:t>
            </a:r>
          </a:p>
          <a:p>
            <a:pPr lvl="1"/>
            <a:r>
              <a:rPr lang="sv-SE" dirty="0"/>
              <a:t>Idag 5.7m från port till fristående bord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067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33">
            <a:extLst>
              <a:ext uri="{FF2B5EF4-FFF2-40B4-BE49-F238E27FC236}">
                <a16:creationId xmlns:a16="http://schemas.microsoft.com/office/drawing/2014/main" id="{8908871E-9DAF-B3CC-C3AF-76DAC2C4E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888" y="757412"/>
            <a:ext cx="4116213" cy="5376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B5BECC-E60E-C871-70F8-9E554ACB0CBE}"/>
              </a:ext>
            </a:extLst>
          </p:cNvPr>
          <p:cNvSpPr/>
          <p:nvPr/>
        </p:nvSpPr>
        <p:spPr>
          <a:xfrm rot="16200000">
            <a:off x="10686955" y="3883512"/>
            <a:ext cx="728149" cy="6828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C993909-7C4A-6AE5-41E1-99CCA5DB8C19}"/>
              </a:ext>
            </a:extLst>
          </p:cNvPr>
          <p:cNvSpPr/>
          <p:nvPr/>
        </p:nvSpPr>
        <p:spPr>
          <a:xfrm>
            <a:off x="1550973" y="1360477"/>
            <a:ext cx="2592000" cy="442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D805FF-06BE-1AC0-AF56-846D84BAA6E1}"/>
              </a:ext>
            </a:extLst>
          </p:cNvPr>
          <p:cNvSpPr/>
          <p:nvPr/>
        </p:nvSpPr>
        <p:spPr>
          <a:xfrm>
            <a:off x="9029221" y="1498217"/>
            <a:ext cx="316336" cy="79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22B05-B3D0-7B67-FF08-B162706F5F92}"/>
              </a:ext>
            </a:extLst>
          </p:cNvPr>
          <p:cNvSpPr/>
          <p:nvPr/>
        </p:nvSpPr>
        <p:spPr>
          <a:xfrm>
            <a:off x="9453508" y="2424628"/>
            <a:ext cx="283772" cy="576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C06A75-2DD6-0E75-2788-451CAB96FD6F}"/>
              </a:ext>
            </a:extLst>
          </p:cNvPr>
          <p:cNvSpPr/>
          <p:nvPr/>
        </p:nvSpPr>
        <p:spPr>
          <a:xfrm rot="16200000">
            <a:off x="8475053" y="2874832"/>
            <a:ext cx="316336" cy="79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7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EA0B9-08E1-C05E-DE15-B5F5BEE2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6135" y="-3469712"/>
            <a:ext cx="20196623" cy="127306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425B1D-974A-EF8E-8145-E479F0B60A7C}"/>
              </a:ext>
            </a:extLst>
          </p:cNvPr>
          <p:cNvCxnSpPr>
            <a:cxnSpLocks/>
          </p:cNvCxnSpPr>
          <p:nvPr/>
        </p:nvCxnSpPr>
        <p:spPr>
          <a:xfrm rot="3960000">
            <a:off x="5742620" y="1928922"/>
            <a:ext cx="18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3A3225-10FD-94B3-B50C-552F62DB1C0F}"/>
              </a:ext>
            </a:extLst>
          </p:cNvPr>
          <p:cNvCxnSpPr>
            <a:cxnSpLocks/>
          </p:cNvCxnSpPr>
          <p:nvPr/>
        </p:nvCxnSpPr>
        <p:spPr>
          <a:xfrm flipV="1">
            <a:off x="5310822" y="1265274"/>
            <a:ext cx="2663597" cy="132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6C4098-0A94-0FC2-7F24-7740529E8256}"/>
              </a:ext>
            </a:extLst>
          </p:cNvPr>
          <p:cNvCxnSpPr>
            <a:cxnSpLocks/>
          </p:cNvCxnSpPr>
          <p:nvPr/>
        </p:nvCxnSpPr>
        <p:spPr>
          <a:xfrm rot="3960000">
            <a:off x="3561892" y="911742"/>
            <a:ext cx="18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40BCB2-C549-4751-45DA-60699703AD42}"/>
              </a:ext>
            </a:extLst>
          </p:cNvPr>
          <p:cNvCxnSpPr/>
          <p:nvPr/>
        </p:nvCxnSpPr>
        <p:spPr>
          <a:xfrm flipH="1">
            <a:off x="4708939" y="3246783"/>
            <a:ext cx="865809" cy="67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7FB43BE-18C0-DF50-B70C-EBB2B4AEF8A9}"/>
              </a:ext>
            </a:extLst>
          </p:cNvPr>
          <p:cNvSpPr/>
          <p:nvPr/>
        </p:nvSpPr>
        <p:spPr>
          <a:xfrm rot="19752423">
            <a:off x="4309033" y="232263"/>
            <a:ext cx="36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ED895-94F0-F34A-70F2-EE9D6D5F2580}"/>
              </a:ext>
            </a:extLst>
          </p:cNvPr>
          <p:cNvSpPr/>
          <p:nvPr/>
        </p:nvSpPr>
        <p:spPr>
          <a:xfrm rot="19752423">
            <a:off x="4781150" y="455736"/>
            <a:ext cx="360000" cy="90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03B72-7EE0-E809-D4A9-2C8F3CA1EB63}"/>
              </a:ext>
            </a:extLst>
          </p:cNvPr>
          <p:cNvSpPr/>
          <p:nvPr/>
        </p:nvSpPr>
        <p:spPr>
          <a:xfrm rot="19752423">
            <a:off x="4108493" y="999034"/>
            <a:ext cx="1080000" cy="826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5D19DC-3D67-C358-F1D0-AD7DD6CADC24}"/>
              </a:ext>
            </a:extLst>
          </p:cNvPr>
          <p:cNvSpPr/>
          <p:nvPr/>
        </p:nvSpPr>
        <p:spPr>
          <a:xfrm rot="19950840">
            <a:off x="6047382" y="4496996"/>
            <a:ext cx="2143572" cy="10750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78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5C7747-406A-023D-6FFE-0E06243C0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26" y="0"/>
            <a:ext cx="6733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7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F22883-07DE-1740-C359-2A1795E58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04" y="0"/>
            <a:ext cx="960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04396-DD27-1088-33AB-DBF15D5E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44" y="0"/>
            <a:ext cx="908411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58A32-144B-1B0C-7A79-9AAF37724D5A}"/>
              </a:ext>
            </a:extLst>
          </p:cNvPr>
          <p:cNvSpPr txBox="1"/>
          <p:nvPr/>
        </p:nvSpPr>
        <p:spPr>
          <a:xfrm>
            <a:off x="9961880" y="243840"/>
            <a:ext cx="169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Vår </a:t>
            </a:r>
            <a:r>
              <a:rPr lang="sv-SE" sz="1200" dirty="0" err="1"/>
              <a:t>torkyta</a:t>
            </a:r>
            <a:r>
              <a:rPr lang="sv-SE" sz="1200" dirty="0"/>
              <a:t> 2mx140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547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04396-DD27-1088-33AB-DBF15D5E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44" y="0"/>
            <a:ext cx="908411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7F64E8-C98D-0FAD-89D0-C9831E1EA14B}"/>
              </a:ext>
            </a:extLst>
          </p:cNvPr>
          <p:cNvSpPr/>
          <p:nvPr/>
        </p:nvSpPr>
        <p:spPr>
          <a:xfrm>
            <a:off x="1510748" y="0"/>
            <a:ext cx="9788939" cy="719593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C6A331-1581-F77E-931F-383022F6B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321" y1="25409" x2="61321" y2="42829"/>
                        <a14:foregroundMark x1="21728" y1="24034" x2="21728" y2="24034"/>
                        <a14:foregroundMark x1="21728" y1="24034" x2="21728" y2="24034"/>
                        <a14:foregroundMark x1="21728" y1="24034" x2="29248" y2="23445"/>
                        <a14:foregroundMark x1="29248" y1="23445" x2="37349" y2="23903"/>
                        <a14:foregroundMark x1="41005" y1="23772" x2="45949" y2="23641"/>
                        <a14:foregroundMark x1="45949" y1="23641" x2="46739" y2="23838"/>
                        <a14:foregroundMark x1="50270" y1="74918" x2="50270" y2="50360"/>
                        <a14:foregroundMark x1="50270" y1="50360" x2="58039" y2="50164"/>
                        <a14:foregroundMark x1="27794" y1="49443" x2="32655" y2="53111"/>
                        <a14:foregroundMark x1="32655" y1="53111" x2="27835" y2="49509"/>
                        <a14:foregroundMark x1="27835" y1="49509" x2="27295" y2="49509"/>
                        <a14:foregroundMark x1="30162" y1="53831" x2="30370" y2="63916"/>
                        <a14:foregroundMark x1="30370" y1="63916" x2="32862" y2="74525"/>
                        <a14:foregroundMark x1="32572" y1="74525" x2="37599" y2="75049"/>
                        <a14:foregroundMark x1="37599" y1="75049" x2="44329" y2="74394"/>
                        <a14:foregroundMark x1="44329" y1="74394" x2="45825" y2="74656"/>
                        <a14:foregroundMark x1="41712" y1="53438" x2="41338" y2="74394"/>
                        <a14:foregroundMark x1="34358" y1="53176" x2="39260" y2="53635"/>
                        <a14:foregroundMark x1="39260" y1="53635" x2="45492" y2="53504"/>
                        <a14:foregroundMark x1="45492" y1="53504" x2="45908" y2="49509"/>
                        <a14:foregroundMark x1="45783" y1="53766" x2="45492" y2="69614"/>
                        <a14:foregroundMark x1="61238" y1="49902" x2="61072" y2="74329"/>
                        <a14:foregroundMark x1="75613" y1="53242" x2="75197" y2="75180"/>
                        <a14:foregroundMark x1="75197" y1="75180" x2="72788" y2="75769"/>
                        <a14:foregroundMark x1="70337" y1="24296" x2="75447" y2="23969"/>
                        <a14:foregroundMark x1="75447" y1="23969" x2="75280" y2="46758"/>
                        <a14:foregroundMark x1="67221" y1="53635" x2="74533" y2="53242"/>
                        <a14:foregroundMark x1="18155" y1="65553" x2="16161" y2="84021"/>
                        <a14:foregroundMark x1="38554" y1="86379" x2="44329" y2="86248"/>
                        <a14:foregroundMark x1="44329" y1="86248" x2="50145" y2="87164"/>
                        <a14:foregroundMark x1="50145" y1="87164" x2="51059" y2="76490"/>
                        <a14:foregroundMark x1="20150" y1="55206" x2="20108" y2="55010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949" y="-102215"/>
            <a:ext cx="10703262" cy="67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1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290D6D-A459-8389-9057-C4D6D2C5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92" y="415235"/>
            <a:ext cx="9710048" cy="6160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0328A1-A1D7-7E01-5D9C-2760ADD9E210}"/>
              </a:ext>
            </a:extLst>
          </p:cNvPr>
          <p:cNvSpPr txBox="1"/>
          <p:nvPr/>
        </p:nvSpPr>
        <p:spPr>
          <a:xfrm>
            <a:off x="8148320" y="365760"/>
            <a:ext cx="3333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Se foto/film från var någonstans det är 2m takhöjd</a:t>
            </a:r>
          </a:p>
          <a:p>
            <a:r>
              <a:rPr lang="sv-SE" sz="1200" dirty="0"/>
              <a:t>Som lägst är takhöjden 135cm</a:t>
            </a:r>
          </a:p>
          <a:p>
            <a:r>
              <a:rPr lang="sv-SE" sz="1200" dirty="0"/>
              <a:t>Takhöjd i övrigt: 240 cm</a:t>
            </a:r>
          </a:p>
        </p:txBody>
      </p:sp>
    </p:spTree>
    <p:extLst>
      <p:ext uri="{BB962C8B-B14F-4D97-AF65-F5344CB8AC3E}">
        <p14:creationId xmlns:p14="http://schemas.microsoft.com/office/powerpoint/2010/main" val="317189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290D6D-A459-8389-9057-C4D6D2C5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92" y="415235"/>
            <a:ext cx="9710048" cy="61600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586168-D9D2-F404-7B37-9C42A3338CE9}"/>
              </a:ext>
            </a:extLst>
          </p:cNvPr>
          <p:cNvSpPr/>
          <p:nvPr/>
        </p:nvSpPr>
        <p:spPr>
          <a:xfrm>
            <a:off x="7527235" y="3975653"/>
            <a:ext cx="1296000" cy="1296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DF5D7-56C6-0632-D6DD-2430E16FC15B}"/>
              </a:ext>
            </a:extLst>
          </p:cNvPr>
          <p:cNvSpPr/>
          <p:nvPr/>
        </p:nvSpPr>
        <p:spPr>
          <a:xfrm>
            <a:off x="5345042" y="3511826"/>
            <a:ext cx="1024836" cy="14903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788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28112</TotalTime>
  <Words>84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Österling</dc:creator>
  <cp:lastModifiedBy>Maria Österling</cp:lastModifiedBy>
  <cp:revision>140</cp:revision>
  <cp:lastPrinted>2024-03-02T08:11:22Z</cp:lastPrinted>
  <dcterms:created xsi:type="dcterms:W3CDTF">2023-11-05T15:20:12Z</dcterms:created>
  <dcterms:modified xsi:type="dcterms:W3CDTF">2024-03-23T17:13:21Z</dcterms:modified>
</cp:coreProperties>
</file>