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317" r:id="rId3"/>
    <p:sldId id="316" r:id="rId4"/>
    <p:sldId id="310" r:id="rId5"/>
    <p:sldId id="311" r:id="rId6"/>
    <p:sldId id="312" r:id="rId7"/>
    <p:sldId id="314" r:id="rId8"/>
    <p:sldId id="313" r:id="rId9"/>
    <p:sldId id="315" r:id="rId10"/>
  </p:sldIdLst>
  <p:sldSz cx="12192000" cy="6858000"/>
  <p:notesSz cx="6858000" cy="994568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137" d="100"/>
          <a:sy n="137" d="100"/>
        </p:scale>
        <p:origin x="104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D0EF6-984E-A7DD-3C53-0F81CD2A59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89BA19-98F2-28FB-E083-17A3324163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505DB-B1CF-CF50-97CD-AED6A52EC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3614-DF0B-496A-AB31-446B0E566C6A}" type="datetimeFigureOut">
              <a:rPr lang="sv-SE" smtClean="0"/>
              <a:t>2024-03-18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F41CD0-04D8-2AF1-F54D-41DAFAF41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0FF2A6-CACE-DC3D-18F6-7FE20229B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5DA7E-3A0B-4073-91B2-78386F1AFC5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03369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5E221-530D-3B3C-2957-5746AE011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408FC3-A166-1476-9141-C78EDB18A7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DE4C6-73D0-58D5-FD3A-030041D22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3614-DF0B-496A-AB31-446B0E566C6A}" type="datetimeFigureOut">
              <a:rPr lang="sv-SE" smtClean="0"/>
              <a:t>2024-03-18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500D7-74DC-C959-4790-72071FE14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5E743-4218-502F-2CBD-1C50537EC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5DA7E-3A0B-4073-91B2-78386F1AFC5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043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8C3DD2-A8EF-9105-3386-DD55295118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E4A598-6B77-F699-C6C3-0F043480B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B5B2F4-4F1B-144B-E394-5C4FFE6E3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3614-DF0B-496A-AB31-446B0E566C6A}" type="datetimeFigureOut">
              <a:rPr lang="sv-SE" smtClean="0"/>
              <a:t>2024-03-18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6C600C-031C-3F45-0528-B042AC1C1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4753D-EFD2-3015-F243-94744799D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5DA7E-3A0B-4073-91B2-78386F1AFC5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20235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36055-1FB1-84AE-9660-F33D0A62A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48179-5A36-B9C6-29F3-B53FD6F41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46472-3DF3-4CFE-7284-1A210B054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3614-DF0B-496A-AB31-446B0E566C6A}" type="datetimeFigureOut">
              <a:rPr lang="sv-SE" smtClean="0"/>
              <a:t>2024-03-18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31BEF-9C4B-010B-B3E6-8937BE340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CDA3BE-27D1-2474-5F94-536B6806A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5DA7E-3A0B-4073-91B2-78386F1AFC5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8256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522A3-C658-B2BD-7DE1-5C6B9F11C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C6E21-6CF6-EA4E-679C-DE0ECE645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48E5E-7D78-9516-6B85-F3A5E9B68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3614-DF0B-496A-AB31-446B0E566C6A}" type="datetimeFigureOut">
              <a:rPr lang="sv-SE" smtClean="0"/>
              <a:t>2024-03-18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18AAE-84A0-A235-B99F-EBC78F6EC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B4123-57FD-5D7D-8A17-A4B17A7BD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5DA7E-3A0B-4073-91B2-78386F1AFC5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8896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C7F17-2191-B908-A17F-AAD51D436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AF9DC-D5FC-00CE-9DDE-BB60D5C5CC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27B592-06EC-673A-7F1A-6B2F328DE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A76573-C5AF-16E1-C8C6-5812AEFAC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3614-DF0B-496A-AB31-446B0E566C6A}" type="datetimeFigureOut">
              <a:rPr lang="sv-SE" smtClean="0"/>
              <a:t>2024-03-18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AB74BD-5567-8782-6CA7-47D8974B6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5BDBF4-2213-6646-DB39-3AA187748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5DA7E-3A0B-4073-91B2-78386F1AFC5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0299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AD1C6-DC81-90E9-5FF5-EEF00FEBE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28A082-C13D-8E44-A471-FAA227AA2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89F26-5D27-CF64-FC36-9644E3E46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9698BF-EDAB-9930-5D7B-A5EA4C64C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24FD0D-49AD-30D1-327F-F5E81094DA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59CC9E-B12D-D737-369E-363116BA7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3614-DF0B-496A-AB31-446B0E566C6A}" type="datetimeFigureOut">
              <a:rPr lang="sv-SE" smtClean="0"/>
              <a:t>2024-03-18</a:t>
            </a:fld>
            <a:endParaRPr lang="sv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2D84B1-20DE-5DF5-3869-ADABA96B7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A889B4-0678-272E-8B90-005EF0C37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5DA7E-3A0B-4073-91B2-78386F1AFC5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39217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5908B-BBA9-F40C-7A87-39637BF7C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680B9F-1D95-0523-6B90-8284AC7A6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3614-DF0B-496A-AB31-446B0E566C6A}" type="datetimeFigureOut">
              <a:rPr lang="sv-SE" smtClean="0"/>
              <a:t>2024-03-18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5C8B5A-1233-17DC-D95F-0A19E887A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E5203E-7E2A-124F-2864-A857C0AA4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5DA7E-3A0B-4073-91B2-78386F1AFC5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138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C10B0B-2044-8CA1-BC2E-E7C245041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3614-DF0B-496A-AB31-446B0E566C6A}" type="datetimeFigureOut">
              <a:rPr lang="sv-SE" smtClean="0"/>
              <a:t>2024-03-18</a:t>
            </a:fld>
            <a:endParaRPr lang="sv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71CA25-9756-C692-2DE5-F98B7C860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6A9CA-3226-BE04-2AE9-3316FE881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5DA7E-3A0B-4073-91B2-78386F1AFC5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677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F9BD7-7B92-C745-6378-5A3B2D386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B694B-198B-82DE-CC1C-2F829559F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4F6D57-57F3-7970-EF9E-C6BC4C2882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6C55D-0BB5-9523-0BAE-53A48605B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3614-DF0B-496A-AB31-446B0E566C6A}" type="datetimeFigureOut">
              <a:rPr lang="sv-SE" smtClean="0"/>
              <a:t>2024-03-18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19855A-F7BA-9371-B6E3-0797D4CA6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488931-50BB-325A-5F0A-5C3695B6B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5DA7E-3A0B-4073-91B2-78386F1AFC5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0071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6200E-A941-9D26-1FD2-C1ADB76DD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0B4DE5-A9A4-AC1B-4676-26DD782D2E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C29541-DA86-4C64-863C-C03380A5A6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C19FCD-0E19-A4E9-6145-47B609712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3614-DF0B-496A-AB31-446B0E566C6A}" type="datetimeFigureOut">
              <a:rPr lang="sv-SE" smtClean="0"/>
              <a:t>2024-03-18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CBD44F-3CD2-59A3-F86A-2D217AAD8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1F3C72-3832-DB37-A85D-5CE87674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5DA7E-3A0B-4073-91B2-78386F1AFC5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3955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9B3B51-325F-5818-730E-5A6BF3897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55A8E5-C43F-D74E-2671-7A436999E0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79A38-7BFE-DE81-A269-215B0CA2C7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43614-DF0B-496A-AB31-446B0E566C6A}" type="datetimeFigureOut">
              <a:rPr lang="sv-SE" smtClean="0"/>
              <a:t>2024-03-18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E4D17-3507-1365-69BC-41A5B032DA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1BFED-848D-54DF-4CBA-44A587335A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5DA7E-3A0B-4073-91B2-78386F1AFC5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4341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paramountflooring.com/products/porcelain/recovery-stone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hornbach.se/s/ceppo%20di%20gre%20ivory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7DCF4F3D-90A9-8F7B-3613-4BB91EF1E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286" y="69850"/>
            <a:ext cx="2866130" cy="275453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15ED363-8365-FF6F-2F8A-D05C99244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" y="69850"/>
            <a:ext cx="2736322" cy="275454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2F6281D-49FB-ADFA-4723-54FE52015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0487" y="233362"/>
            <a:ext cx="4810125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36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6E41EE-179C-D215-9D55-B30085BDE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07" y="495913"/>
            <a:ext cx="3596225" cy="36049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85C8B9-F59F-52DB-42EF-93434231A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957" y="318688"/>
            <a:ext cx="3585030" cy="44459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0906F7-7C8B-ADDE-9B70-7331FC8D8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4044" y="987925"/>
            <a:ext cx="3486810" cy="36049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539F06-FED6-5963-1D1D-370C3ACD20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403" y="2489405"/>
            <a:ext cx="3596225" cy="41071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7FA8CC-BE41-2E30-F5DB-A3601BB98E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186" y="2764877"/>
            <a:ext cx="3378045" cy="383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68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090278-159B-F396-BF79-8C758C1A2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42" y="524107"/>
            <a:ext cx="2919192" cy="44782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FA8618-3C0C-0B21-F679-6FBB48521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434" y="613317"/>
            <a:ext cx="56102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70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0E679A-06F8-9728-A2EA-FCB1E1745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824" y="-92927"/>
            <a:ext cx="4070326" cy="51332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E38674-84F3-1F5D-876F-3477AD251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7914" y="115406"/>
            <a:ext cx="2851492" cy="5186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27C7DE-D9F8-68D8-293F-6DB1E2CFF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9466" y="3468029"/>
            <a:ext cx="4761803" cy="30016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7FD28B-7E8D-654C-8E6D-4048C36F4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2735" y="204788"/>
            <a:ext cx="4443886" cy="38516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43FBC3-0199-8232-E7D9-B2E44DC0C3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289" y="3738638"/>
            <a:ext cx="4077195" cy="280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829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DB254A-F1E8-6728-F67F-B5CEBFFC2ABC}"/>
              </a:ext>
            </a:extLst>
          </p:cNvPr>
          <p:cNvSpPr txBox="1"/>
          <p:nvPr/>
        </p:nvSpPr>
        <p:spPr>
          <a:xfrm>
            <a:off x="122664" y="211873"/>
            <a:ext cx="255555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u="sng" dirty="0"/>
              <a:t>Badrum uppe</a:t>
            </a:r>
          </a:p>
          <a:p>
            <a:r>
              <a:rPr lang="sv-SE" sz="1400" dirty="0"/>
              <a:t>Från Konradssons:</a:t>
            </a:r>
          </a:p>
          <a:p>
            <a:r>
              <a:rPr lang="sv-SE" sz="1400" dirty="0"/>
              <a:t>Kalk Classic (inte Kalk röd)</a:t>
            </a:r>
          </a:p>
          <a:p>
            <a:r>
              <a:rPr lang="sv-SE" sz="1400" dirty="0"/>
              <a:t>https://konradssons.com/miljofoldrar/stockholm/pdf-milj-4739.pdf</a:t>
            </a:r>
          </a:p>
          <a:p>
            <a:r>
              <a:rPr lang="sv-SE" sz="1400" i="1" dirty="0"/>
              <a:t>(Jfr kalk röd från utställningen)</a:t>
            </a:r>
          </a:p>
          <a:p>
            <a:r>
              <a:rPr lang="sv-SE" sz="1400" dirty="0"/>
              <a:t>https://konradssons.com/sortiment/klinker-golv-och-vagg/klinker/kalk-classic-5372/</a:t>
            </a:r>
          </a:p>
          <a:p>
            <a:r>
              <a:rPr lang="sv-SE" sz="1400" dirty="0"/>
              <a:t>Storlekar:</a:t>
            </a:r>
          </a:p>
          <a:p>
            <a:r>
              <a:rPr lang="sv-SE" sz="1400" dirty="0"/>
              <a:t>15*15</a:t>
            </a:r>
          </a:p>
          <a:p>
            <a:r>
              <a:rPr lang="sv-SE" sz="1400" dirty="0"/>
              <a:t>30*30</a:t>
            </a:r>
          </a:p>
          <a:p>
            <a:r>
              <a:rPr lang="sv-SE" sz="1400" dirty="0"/>
              <a:t>30*60</a:t>
            </a:r>
          </a:p>
          <a:p>
            <a:r>
              <a:rPr lang="sv-SE" sz="1400" dirty="0"/>
              <a:t>60*60</a:t>
            </a:r>
          </a:p>
          <a:p>
            <a:endParaRPr lang="sv-SE" sz="1400" dirty="0"/>
          </a:p>
          <a:p>
            <a:r>
              <a:rPr lang="sv-SE" sz="1400" dirty="0"/>
              <a:t>Tanke:</a:t>
            </a:r>
          </a:p>
          <a:p>
            <a:r>
              <a:rPr lang="sv-SE" sz="1400" dirty="0"/>
              <a:t>30*30 på golvet</a:t>
            </a:r>
          </a:p>
          <a:p>
            <a:r>
              <a:rPr lang="sv-SE" sz="1400" dirty="0"/>
              <a:t>30*60 bruna på toa/dusch vägg</a:t>
            </a:r>
          </a:p>
          <a:p>
            <a:r>
              <a:rPr lang="sv-SE" sz="1400" dirty="0"/>
              <a:t>30*60 vita matta </a:t>
            </a:r>
            <a:r>
              <a:rPr lang="sv-SE" sz="1400" dirty="0" err="1"/>
              <a:t>övrigta</a:t>
            </a:r>
            <a:r>
              <a:rPr lang="sv-SE" sz="1400" dirty="0"/>
              <a:t> väggar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97F151-FD46-89F0-7C4E-5ECB4486F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0379" y="-702580"/>
            <a:ext cx="3052208" cy="37635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04B826-226F-7E03-1912-A9288FF27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2587" y="-273206"/>
            <a:ext cx="3127538" cy="33342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445266-C9E2-5869-CB89-E42EB491B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4747" y="3105614"/>
            <a:ext cx="2963218" cy="35293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3BDB6A-88EB-AE75-B2A1-3C5E9AA0A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9637" y="3938054"/>
            <a:ext cx="3164594" cy="27080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731256-1AE5-0233-C999-0114240BB1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5442" y="2925377"/>
            <a:ext cx="2963218" cy="39326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5C6D77F-617E-9405-6686-3EE3C0DE69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2680" y="-89595"/>
            <a:ext cx="3008800" cy="400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01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DB254A-F1E8-6728-F67F-B5CEBFFC2ABC}"/>
              </a:ext>
            </a:extLst>
          </p:cNvPr>
          <p:cNvSpPr txBox="1"/>
          <p:nvPr/>
        </p:nvSpPr>
        <p:spPr>
          <a:xfrm>
            <a:off x="234176" y="747132"/>
            <a:ext cx="398656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u="sng" dirty="0"/>
              <a:t>Badrum uppe</a:t>
            </a:r>
          </a:p>
          <a:p>
            <a:r>
              <a:rPr lang="sv-SE" dirty="0"/>
              <a:t>Från Konradssons:</a:t>
            </a:r>
          </a:p>
          <a:p>
            <a:r>
              <a:rPr lang="sv-SE" dirty="0" err="1"/>
              <a:t>Recovery</a:t>
            </a:r>
            <a:r>
              <a:rPr lang="sv-SE" dirty="0"/>
              <a:t> </a:t>
            </a:r>
            <a:r>
              <a:rPr lang="sv-SE" dirty="0" err="1"/>
              <a:t>stone</a:t>
            </a:r>
            <a:r>
              <a:rPr lang="sv-SE" dirty="0"/>
              <a:t> </a:t>
            </a:r>
            <a:r>
              <a:rPr lang="sv-SE" dirty="0" err="1"/>
              <a:t>mud</a:t>
            </a:r>
            <a:r>
              <a:rPr lang="sv-SE" dirty="0"/>
              <a:t>, enligt bilden, men även andra fina färger finns:</a:t>
            </a:r>
          </a:p>
          <a:p>
            <a:r>
              <a:rPr lang="sv-SE" dirty="0">
                <a:hlinkClick r:id="rId2"/>
              </a:rPr>
              <a:t>https://www.paramountflooring.com/products/porcelain/recovery-stone/</a:t>
            </a:r>
            <a:endParaRPr lang="sv-SE" dirty="0"/>
          </a:p>
          <a:p>
            <a:endParaRPr lang="sv-SE" dirty="0"/>
          </a:p>
          <a:p>
            <a:r>
              <a:rPr lang="sv-SE" dirty="0"/>
              <a:t>Dock enbart i dessa storlekar.</a:t>
            </a:r>
          </a:p>
          <a:p>
            <a:r>
              <a:rPr lang="sv-SE" dirty="0"/>
              <a:t>6*25</a:t>
            </a:r>
          </a:p>
          <a:p>
            <a:r>
              <a:rPr lang="sv-SE" dirty="0"/>
              <a:t>12*25</a:t>
            </a:r>
          </a:p>
          <a:p>
            <a:endParaRPr lang="sv-SE" dirty="0"/>
          </a:p>
          <a:p>
            <a:r>
              <a:rPr lang="sv-SE" dirty="0"/>
              <a:t>Tanke:</a:t>
            </a:r>
          </a:p>
          <a:p>
            <a:r>
              <a:rPr lang="sv-SE" dirty="0"/>
              <a:t>12*25 på golvet</a:t>
            </a:r>
          </a:p>
          <a:p>
            <a:r>
              <a:rPr lang="sv-SE" dirty="0"/>
              <a:t>20*40 vita blanka/matta på vägg</a:t>
            </a:r>
          </a:p>
          <a:p>
            <a:r>
              <a:rPr lang="sv-SE" dirty="0"/>
              <a:t>6*25 i duschen, på något sätt</a:t>
            </a:r>
          </a:p>
          <a:p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D179C9-5188-4655-F581-0D251F0E6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802" y="-167268"/>
            <a:ext cx="32227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66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938E5-7F2C-0F32-1564-E9546FADF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73" y="167733"/>
            <a:ext cx="3962400" cy="4838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539D84-A3F3-FC83-8C20-793EC5162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634" y="1566746"/>
            <a:ext cx="3505099" cy="4694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5A8058-649B-CB9F-1895-F51063490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046" y="1488687"/>
            <a:ext cx="4599661" cy="305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37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F432BC-C689-CFFD-921C-388A09DCDD49}"/>
              </a:ext>
            </a:extLst>
          </p:cNvPr>
          <p:cNvSpPr txBox="1"/>
          <p:nvPr/>
        </p:nvSpPr>
        <p:spPr>
          <a:xfrm>
            <a:off x="328961" y="618893"/>
            <a:ext cx="24365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Badrum nere</a:t>
            </a:r>
          </a:p>
          <a:p>
            <a:r>
              <a:rPr lang="sv-SE" dirty="0">
                <a:hlinkClick r:id="rId2"/>
              </a:rPr>
              <a:t>https://www.hornbach.se/s/ceppo%20di%20gre%20ivory</a:t>
            </a:r>
            <a:endParaRPr lang="sv-SE" dirty="0"/>
          </a:p>
          <a:p>
            <a:endParaRPr lang="sv-S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3ECCA2-65BB-0497-5635-83000F486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781" y="970155"/>
            <a:ext cx="1788743" cy="309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53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B75E86-9563-2B43-0F3D-576372F22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397" y="206298"/>
            <a:ext cx="3960913" cy="39196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F432BC-C689-CFFD-921C-388A09DCDD49}"/>
              </a:ext>
            </a:extLst>
          </p:cNvPr>
          <p:cNvSpPr txBox="1"/>
          <p:nvPr/>
        </p:nvSpPr>
        <p:spPr>
          <a:xfrm>
            <a:off x="328961" y="618893"/>
            <a:ext cx="2436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Badrum nere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C47C36-F2AC-1C27-00D0-FD3B7A3B6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4579" y="3267307"/>
            <a:ext cx="5493005" cy="31279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48C0B2-3F43-67CE-C5C8-ED0A0EBD4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673" y="2364058"/>
            <a:ext cx="4835118" cy="449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55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28122</TotalTime>
  <Words>150</Words>
  <Application>Microsoft Office PowerPoint</Application>
  <PresentationFormat>Widescreen</PresentationFormat>
  <Paragraphs>32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Österling</dc:creator>
  <cp:lastModifiedBy>Maria Österling</cp:lastModifiedBy>
  <cp:revision>161</cp:revision>
  <cp:lastPrinted>2024-03-02T08:11:22Z</cp:lastPrinted>
  <dcterms:created xsi:type="dcterms:W3CDTF">2023-11-05T15:20:12Z</dcterms:created>
  <dcterms:modified xsi:type="dcterms:W3CDTF">2024-03-18T21:02:55Z</dcterms:modified>
</cp:coreProperties>
</file>